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5"/>
  </p:notesMasterIdLst>
  <p:handoutMasterIdLst>
    <p:handoutMasterId r:id="rId16"/>
  </p:handoutMasterIdLst>
  <p:sldIdLst>
    <p:sldId id="256" r:id="rId4"/>
    <p:sldId id="257" r:id="rId5"/>
    <p:sldId id="258" r:id="rId6"/>
    <p:sldId id="259" r:id="rId7"/>
    <p:sldId id="260" r:id="rId8"/>
    <p:sldId id="261" r:id="rId9"/>
    <p:sldId id="262" r:id="rId10"/>
    <p:sldId id="263" r:id="rId11"/>
    <p:sldId id="264" r:id="rId12"/>
    <p:sldId id="265" r:id="rId13"/>
    <p:sldId id="266" r:id="rId14"/>
  </p:sldIdLst>
  <p:sldSz cx="10080625" cy="7559675"/>
  <p:notesSz cx="7559675" cy="1069181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41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ymbol zastępczy nagłówka 1"/>
          <p:cNvSpPr txBox="1">
            <a:spLocks noGrp="1"/>
          </p:cNvSpPr>
          <p:nvPr>
            <p:ph type="hdr" sz="quarter"/>
          </p:nvPr>
        </p:nvSpPr>
        <p:spPr>
          <a:xfrm>
            <a:off x="0" y="0"/>
            <a:ext cx="3280680" cy="534240"/>
          </a:xfrm>
          <a:prstGeom prst="rect">
            <a:avLst/>
          </a:prstGeom>
          <a:noFill/>
          <a:ln>
            <a:noFill/>
          </a:ln>
        </p:spPr>
        <p:txBody>
          <a:bodyPr vert="horz" wrap="none" lIns="90000" tIns="45000" rIns="90000" bIns="45000" anchorCtr="0" compatLnSpc="0">
            <a:noAutofit/>
          </a:bodyPr>
          <a:lstStyle/>
          <a:p>
            <a:pPr marL="0" marR="0" lvl="0" indent="0" rtl="0" hangingPunct="1">
              <a:lnSpc>
                <a:spcPct val="100000"/>
              </a:lnSpc>
              <a:spcBef>
                <a:spcPts val="0"/>
              </a:spcBef>
              <a:spcAft>
                <a:spcPts val="0"/>
              </a:spcAft>
              <a:buNone/>
              <a:tabLst/>
              <a:defRPr sz="1400"/>
            </a:pPr>
            <a:endParaRPr lang="en-US" sz="1400" b="0" i="0" u="none" strike="noStrike" kern="1200" cap="none">
              <a:ln>
                <a:noFill/>
              </a:ln>
              <a:latin typeface="Source Sans Pro" pitchFamily="34"/>
              <a:ea typeface="源ノ角ゴシック Normal" pitchFamily="2"/>
              <a:cs typeface="FreeSans" pitchFamily="2"/>
            </a:endParaRPr>
          </a:p>
        </p:txBody>
      </p:sp>
      <p:sp>
        <p:nvSpPr>
          <p:cNvPr id="3" name="Symbol zastępczy daty 2"/>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anchorCtr="0" compatLnSpc="0">
            <a:noAutofit/>
          </a:bodyPr>
          <a:lstStyle/>
          <a:p>
            <a:pPr marL="0" marR="0" lvl="0" indent="0" algn="r" rtl="0" hangingPunct="1">
              <a:lnSpc>
                <a:spcPct val="100000"/>
              </a:lnSpc>
              <a:spcBef>
                <a:spcPts val="0"/>
              </a:spcBef>
              <a:spcAft>
                <a:spcPts val="0"/>
              </a:spcAft>
              <a:buNone/>
              <a:tabLst/>
              <a:defRPr sz="1400"/>
            </a:pPr>
            <a:endParaRPr lang="en-US" sz="1400" b="0" i="0" u="none" strike="noStrike" kern="1200" cap="none">
              <a:ln>
                <a:noFill/>
              </a:ln>
              <a:latin typeface="Source Sans Pro" pitchFamily="34"/>
              <a:ea typeface="源ノ角ゴシック Normal" pitchFamily="2"/>
              <a:cs typeface="FreeSans" pitchFamily="2"/>
            </a:endParaRPr>
          </a:p>
        </p:txBody>
      </p:sp>
      <p:sp>
        <p:nvSpPr>
          <p:cNvPr id="4" name="Symbol zastępczy stopki 3"/>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anchorCtr="0" compatLnSpc="0">
            <a:noAutofit/>
          </a:bodyPr>
          <a:lstStyle/>
          <a:p>
            <a:pPr marL="0" marR="0" lvl="0" indent="0" rtl="0" hangingPunct="1">
              <a:lnSpc>
                <a:spcPct val="100000"/>
              </a:lnSpc>
              <a:spcBef>
                <a:spcPts val="0"/>
              </a:spcBef>
              <a:spcAft>
                <a:spcPts val="0"/>
              </a:spcAft>
              <a:buNone/>
              <a:tabLst/>
              <a:defRPr sz="1400"/>
            </a:pPr>
            <a:endParaRPr lang="en-US" sz="1400" b="0" i="0" u="none" strike="noStrike" kern="1200" cap="none">
              <a:ln>
                <a:noFill/>
              </a:ln>
              <a:latin typeface="Source Sans Pro" pitchFamily="34"/>
              <a:ea typeface="源ノ角ゴシック Normal" pitchFamily="2"/>
              <a:cs typeface="FreeSans" pitchFamily="2"/>
            </a:endParaRPr>
          </a:p>
        </p:txBody>
      </p:sp>
      <p:sp>
        <p:nvSpPr>
          <p:cNvPr id="5" name="Symbol zastępczy numeru slajdu 4"/>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anchorCtr="0" compatLnSpc="0">
            <a:noAutofit/>
          </a:bodyPr>
          <a:lstStyle/>
          <a:p>
            <a:pPr marL="0" marR="0" lvl="0" indent="0" algn="r" rtl="0" hangingPunct="1">
              <a:lnSpc>
                <a:spcPct val="100000"/>
              </a:lnSpc>
              <a:spcBef>
                <a:spcPts val="0"/>
              </a:spcBef>
              <a:spcAft>
                <a:spcPts val="0"/>
              </a:spcAft>
              <a:buNone/>
              <a:tabLst/>
              <a:defRPr sz="1400"/>
            </a:pPr>
            <a:fld id="{32B3B9EE-0816-4EA7-BECF-65BF9A944ABF}" type="slidenum">
              <a:t>‹#›</a:t>
            </a:fld>
            <a:endParaRPr lang="en-US" sz="1400" b="0" i="0" u="none" strike="noStrike" kern="1200" cap="none">
              <a:ln>
                <a:noFill/>
              </a:ln>
              <a:latin typeface="Source Sans Pro" pitchFamily="34"/>
              <a:ea typeface="源ノ角ゴシック Normal" pitchFamily="2"/>
              <a:cs typeface="FreeSans" pitchFamily="2"/>
            </a:endParaRPr>
          </a:p>
        </p:txBody>
      </p:sp>
    </p:spTree>
    <p:extLst>
      <p:ext uri="{BB962C8B-B14F-4D97-AF65-F5344CB8AC3E}">
        <p14:creationId xmlns:p14="http://schemas.microsoft.com/office/powerpoint/2010/main" val="914083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Symbol zastępczy notatek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en-US"/>
          </a:p>
        </p:txBody>
      </p:sp>
      <p:sp>
        <p:nvSpPr>
          <p:cNvPr id="4" name="Symbol zastępczy nagłówka 3"/>
          <p:cNvSpPr txBox="1">
            <a:spLocks noGrp="1"/>
          </p:cNvSpPr>
          <p:nvPr>
            <p:ph type="hdr" sz="quarter"/>
          </p:nvPr>
        </p:nvSpPr>
        <p:spPr>
          <a:xfrm>
            <a:off x="0" y="0"/>
            <a:ext cx="3280680" cy="534240"/>
          </a:xfrm>
          <a:prstGeom prst="rect">
            <a:avLst/>
          </a:prstGeom>
          <a:noFill/>
          <a:ln>
            <a:noFill/>
          </a:ln>
        </p:spPr>
        <p:txBody>
          <a:bodyPr lIns="0" tIns="0" rIns="0" bIns="0" anchorCtr="0">
            <a:noAutofit/>
          </a:bodyPr>
          <a:lstStyle>
            <a:lvl1pPr lvl="0" rtl="0" hangingPunct="0">
              <a:buNone/>
              <a:tabLst/>
              <a:defRPr lang="en-US" sz="14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5" name="Symbol zastępczy daty 4"/>
          <p:cNvSpPr txBox="1">
            <a:spLocks noGrp="1"/>
          </p:cNvSpPr>
          <p:nvPr>
            <p:ph type="dt" idx="1"/>
          </p:nvPr>
        </p:nvSpPr>
        <p:spPr>
          <a:xfrm>
            <a:off x="4278960" y="0"/>
            <a:ext cx="3280680" cy="534240"/>
          </a:xfrm>
          <a:prstGeom prst="rect">
            <a:avLst/>
          </a:prstGeom>
          <a:noFill/>
          <a:ln>
            <a:noFill/>
          </a:ln>
        </p:spPr>
        <p:txBody>
          <a:bodyPr lIns="0" tIns="0" rIns="0" bIns="0" anchorCtr="0">
            <a:noAutofit/>
          </a:bodyPr>
          <a:lstStyle>
            <a:lvl1pPr lvl="0" algn="r" rtl="0" hangingPunct="0">
              <a:buNone/>
              <a:tabLst/>
              <a:defRPr lang="en-US" sz="14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6" name="Symbol zastępczy stopki 5"/>
          <p:cNvSpPr txBox="1">
            <a:spLocks noGrp="1"/>
          </p:cNvSpPr>
          <p:nvPr>
            <p:ph type="ftr" sz="quarter" idx="4"/>
          </p:nvPr>
        </p:nvSpPr>
        <p:spPr>
          <a:xfrm>
            <a:off x="0" y="10157400"/>
            <a:ext cx="3280680" cy="534240"/>
          </a:xfrm>
          <a:prstGeom prst="rect">
            <a:avLst/>
          </a:prstGeom>
          <a:noFill/>
          <a:ln>
            <a:noFill/>
          </a:ln>
        </p:spPr>
        <p:txBody>
          <a:bodyPr lIns="0" tIns="0" rIns="0" bIns="0" anchor="b" anchorCtr="0">
            <a:noAutofit/>
          </a:bodyPr>
          <a:lstStyle>
            <a:lvl1pPr lvl="0" rtl="0" hangingPunct="0">
              <a:buNone/>
              <a:tabLst/>
              <a:defRPr lang="en-US" sz="14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7" name="Symbol zastępczy numeru slajdu 6"/>
          <p:cNvSpPr txBox="1">
            <a:spLocks noGrp="1"/>
          </p:cNvSpPr>
          <p:nvPr>
            <p:ph type="sldNum" sz="quarter" idx="5"/>
          </p:nvPr>
        </p:nvSpPr>
        <p:spPr>
          <a:xfrm>
            <a:off x="4278960" y="10157400"/>
            <a:ext cx="3280680" cy="534240"/>
          </a:xfrm>
          <a:prstGeom prst="rect">
            <a:avLst/>
          </a:prstGeom>
          <a:noFill/>
          <a:ln>
            <a:noFill/>
          </a:ln>
        </p:spPr>
        <p:txBody>
          <a:bodyPr lIns="0" tIns="0" rIns="0" bIns="0" anchor="b" anchorCtr="0">
            <a:noAutofit/>
          </a:bodyPr>
          <a:lstStyle>
            <a:lvl1pPr lvl="0" algn="r" rtl="0" hangingPunct="0">
              <a:buNone/>
              <a:tabLst/>
              <a:defRPr lang="en-US" sz="1400" b="1" kern="1200">
                <a:solidFill>
                  <a:srgbClr val="FFFFFF"/>
                </a:solidFill>
                <a:latin typeface="Source Sans Pro Black" pitchFamily="34"/>
                <a:ea typeface="源ノ角ゴシック Heavy" pitchFamily="2"/>
                <a:cs typeface="IPA Pゴシック" pitchFamily="2"/>
              </a:defRPr>
            </a:lvl1pPr>
          </a:lstStyle>
          <a:p>
            <a:pPr lvl="0"/>
            <a:fld id="{AEAC1610-5DBE-4064-9088-9A354BC966D2}" type="slidenum">
              <a:t>‹#›</a:t>
            </a:fld>
            <a:endParaRPr lang="en-US"/>
          </a:p>
        </p:txBody>
      </p:sp>
    </p:spTree>
    <p:extLst>
      <p:ext uri="{BB962C8B-B14F-4D97-AF65-F5344CB8AC3E}">
        <p14:creationId xmlns:p14="http://schemas.microsoft.com/office/powerpoint/2010/main" val="4016327636"/>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kern="1200" cap="none">
        <a:ln>
          <a:noFill/>
        </a:ln>
        <a:latin typeface="Source Sans Pro" pitchFamily="34"/>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D3040FEC-81A4-4D60-842E-4A49B6FE3828}" type="slidenum">
              <a:t>1</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spAutoFit/>
          </a:bodyPr>
          <a:lstStyle/>
          <a:p>
            <a:endParaRPr lang="en-US">
              <a:solidFill>
                <a:srgbClr val="2C3E5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35A82F5C-100B-4689-A3D7-1176B1EAE6B6}" type="slidenum">
              <a:t>10</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BD03A120-6394-4EFE-A895-436395C51D02}" type="slidenum">
              <a:t>11</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2F709A5C-4597-4C44-A171-953541131146}" type="slidenum">
              <a:t>2</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sp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2FC82BCC-1A52-4773-9C89-653C30E91C5C}" type="slidenum">
              <a:t>3</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13A8AD82-4977-4E80-B6A6-9A15CD49A8EB}" type="slidenum">
              <a:t>4</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55A232EF-3A2F-427E-BD20-BF6BDF14BC01}" type="slidenum">
              <a:t>5</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FF05C5E7-BC04-46B5-91A5-1D29CC4FB489}" type="slidenum">
              <a:t>6</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588FE5BA-8B0D-40EA-97CB-1D2A503812CF}" type="slidenum">
              <a:t>7</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79A0EB7C-B7CC-4A56-BC5B-527C86B984D4}" type="slidenum">
              <a:t>8</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txBox="1">
            <a:spLocks noGrp="1"/>
          </p:cNvSpPr>
          <p:nvPr>
            <p:ph type="sldNum" sz="quarter" idx="5"/>
          </p:nvPr>
        </p:nvSpPr>
        <p:spPr>
          <a:ln/>
        </p:spPr>
        <p:txBody>
          <a:bodyPr lIns="0" tIns="0" rIns="0" bIns="0" anchor="b" anchorCtr="0">
            <a:noAutofit/>
          </a:bodyPr>
          <a:lstStyle/>
          <a:p>
            <a:pPr lvl="0"/>
            <a:fld id="{868EE1EC-E936-48D0-9824-83BDC2D8CF39}" type="slidenum">
              <a:t>9</a:t>
            </a:fld>
            <a:endParaRPr lang="en-US"/>
          </a:p>
        </p:txBody>
      </p:sp>
      <p:sp>
        <p:nvSpPr>
          <p:cNvPr id="2" name="Symbol zastępczy obrazu slajdu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Symbol zastępczy notatek 2"/>
          <p:cNvSpPr txBox="1">
            <a:spLocks noGrp="1"/>
          </p:cNvSpPr>
          <p:nvPr>
            <p:ph type="body" sz="quarter"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260475" y="1236663"/>
            <a:ext cx="7559675" cy="2632075"/>
          </a:xfrm>
        </p:spPr>
        <p:txBody>
          <a:bodyPr anchor="b"/>
          <a:lstStyle>
            <a:lvl1pPr algn="ctr">
              <a:defRPr sz="6000"/>
            </a:lvl1pPr>
          </a:lstStyle>
          <a:p>
            <a:r>
              <a:rPr lang="pl-PL" smtClean="0"/>
              <a:t>Kliknij, aby edytować styl</a:t>
            </a:r>
            <a:endParaRPr lang="pl-PL"/>
          </a:p>
        </p:txBody>
      </p:sp>
      <p:sp>
        <p:nvSpPr>
          <p:cNvPr id="3" name="Podtytuł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EAD70CC1-FF23-4648-8E1F-37789C867A49}" type="slidenum">
              <a:t>‹#›</a:t>
            </a:fld>
            <a:endParaRPr lang="en-US"/>
          </a:p>
        </p:txBody>
      </p:sp>
    </p:spTree>
    <p:extLst>
      <p:ext uri="{BB962C8B-B14F-4D97-AF65-F5344CB8AC3E}">
        <p14:creationId xmlns:p14="http://schemas.microsoft.com/office/powerpoint/2010/main" val="13710118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B989CD0F-E9F5-441C-AD77-D77C8D090A9E}" type="slidenum">
              <a:t>‹#›</a:t>
            </a:fld>
            <a:endParaRPr lang="en-US"/>
          </a:p>
        </p:txBody>
      </p:sp>
    </p:spTree>
    <p:extLst>
      <p:ext uri="{BB962C8B-B14F-4D97-AF65-F5344CB8AC3E}">
        <p14:creationId xmlns:p14="http://schemas.microsoft.com/office/powerpoint/2010/main" val="1472173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380288" y="301625"/>
            <a:ext cx="2339975" cy="67183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360363" y="301625"/>
            <a:ext cx="6867525" cy="6718300"/>
          </a:xfrm>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AD03365A-E9B8-4D0A-9C0C-7762136C5124}" type="slidenum">
              <a:t>‹#›</a:t>
            </a:fld>
            <a:endParaRPr lang="en-US"/>
          </a:p>
        </p:txBody>
      </p:sp>
    </p:spTree>
    <p:extLst>
      <p:ext uri="{BB962C8B-B14F-4D97-AF65-F5344CB8AC3E}">
        <p14:creationId xmlns:p14="http://schemas.microsoft.com/office/powerpoint/2010/main" val="32210766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260475" y="1236663"/>
            <a:ext cx="7559675" cy="2632075"/>
          </a:xfrm>
        </p:spPr>
        <p:txBody>
          <a:bodyPr anchor="b"/>
          <a:lstStyle>
            <a:lvl1pPr algn="ctr">
              <a:defRPr sz="6000"/>
            </a:lvl1pPr>
          </a:lstStyle>
          <a:p>
            <a:r>
              <a:rPr lang="pl-PL" smtClean="0"/>
              <a:t>Kliknij, aby edytować styl</a:t>
            </a:r>
            <a:endParaRPr lang="pl-PL"/>
          </a:p>
        </p:txBody>
      </p:sp>
      <p:sp>
        <p:nvSpPr>
          <p:cNvPr id="3" name="Podtytuł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EE9729F1-A75E-4A3A-A56D-0E845BD1CD57}" type="slidenum">
              <a:t>‹#›</a:t>
            </a:fld>
            <a:endParaRPr lang="en-US"/>
          </a:p>
        </p:txBody>
      </p:sp>
    </p:spTree>
    <p:extLst>
      <p:ext uri="{BB962C8B-B14F-4D97-AF65-F5344CB8AC3E}">
        <p14:creationId xmlns:p14="http://schemas.microsoft.com/office/powerpoint/2010/main" val="800685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CFFBBA13-587A-4E42-AD91-1816C190FCD2}" type="slidenum">
              <a:t>‹#›</a:t>
            </a:fld>
            <a:endParaRPr lang="en-US"/>
          </a:p>
        </p:txBody>
      </p:sp>
    </p:spTree>
    <p:extLst>
      <p:ext uri="{BB962C8B-B14F-4D97-AF65-F5344CB8AC3E}">
        <p14:creationId xmlns:p14="http://schemas.microsoft.com/office/powerpoint/2010/main" val="3138255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687388" y="1884363"/>
            <a:ext cx="8694737" cy="3144837"/>
          </a:xfrm>
        </p:spPr>
        <p:txBody>
          <a:bodyPr anchor="b"/>
          <a:lstStyle>
            <a:lvl1pPr>
              <a:defRPr sz="6000"/>
            </a:lvl1pPr>
          </a:lstStyle>
          <a:p>
            <a:r>
              <a:rPr lang="pl-PL" smtClean="0"/>
              <a:t>Kliknij, aby edytować styl</a:t>
            </a:r>
            <a:endParaRPr lang="pl-PL"/>
          </a:p>
        </p:txBody>
      </p:sp>
      <p:sp>
        <p:nvSpPr>
          <p:cNvPr id="3" name="Symbol zastępczy tekstu 2"/>
          <p:cNvSpPr>
            <a:spLocks noGrp="1"/>
          </p:cNvSpPr>
          <p:nvPr>
            <p:ph type="body" idx="1"/>
          </p:nvPr>
        </p:nvSpPr>
        <p:spPr>
          <a:xfrm>
            <a:off x="687388" y="5059363"/>
            <a:ext cx="8694737" cy="16525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Edytuj style wzorca tekstu</a:t>
            </a:r>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B557EF15-204C-4F7F-9887-4656C25752F6}" type="slidenum">
              <a:t>‹#›</a:t>
            </a:fld>
            <a:endParaRPr lang="en-US"/>
          </a:p>
        </p:txBody>
      </p:sp>
    </p:spTree>
    <p:extLst>
      <p:ext uri="{BB962C8B-B14F-4D97-AF65-F5344CB8AC3E}">
        <p14:creationId xmlns:p14="http://schemas.microsoft.com/office/powerpoint/2010/main" val="880187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360363" y="5219700"/>
            <a:ext cx="4603750" cy="1979613"/>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16513" y="5219700"/>
            <a:ext cx="4603750" cy="1979613"/>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9C83B960-7957-4627-81FE-7058E3D44F06}" type="slidenum">
              <a:t>‹#›</a:t>
            </a:fld>
            <a:endParaRPr lang="en-US"/>
          </a:p>
        </p:txBody>
      </p:sp>
    </p:spTree>
    <p:extLst>
      <p:ext uri="{BB962C8B-B14F-4D97-AF65-F5344CB8AC3E}">
        <p14:creationId xmlns:p14="http://schemas.microsoft.com/office/powerpoint/2010/main" val="4156134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693738" y="403225"/>
            <a:ext cx="8694737" cy="1460500"/>
          </a:xfrm>
        </p:spPr>
        <p:txBody>
          <a:bodyPr/>
          <a:lstStyle/>
          <a:p>
            <a:r>
              <a:rPr lang="pl-PL" smtClean="0"/>
              <a:t>Kliknij, aby edytować styl</a:t>
            </a:r>
            <a:endParaRPr lang="pl-PL"/>
          </a:p>
        </p:txBody>
      </p:sp>
      <p:sp>
        <p:nvSpPr>
          <p:cNvPr id="3" name="Symbol zastępczy tekstu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4" name="Symbol zastępczy zawartości 3"/>
          <p:cNvSpPr>
            <a:spLocks noGrp="1"/>
          </p:cNvSpPr>
          <p:nvPr>
            <p:ph sz="half" idx="2"/>
          </p:nvPr>
        </p:nvSpPr>
        <p:spPr>
          <a:xfrm>
            <a:off x="693738" y="2760663"/>
            <a:ext cx="4265612" cy="40624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6" name="Symbol zastępczy zawartości 5"/>
          <p:cNvSpPr>
            <a:spLocks noGrp="1"/>
          </p:cNvSpPr>
          <p:nvPr>
            <p:ph sz="quarter" idx="4"/>
          </p:nvPr>
        </p:nvSpPr>
        <p:spPr>
          <a:xfrm>
            <a:off x="5103813" y="2760663"/>
            <a:ext cx="4284662" cy="40624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pPr lvl="0"/>
            <a:endParaRPr lang="en-US"/>
          </a:p>
        </p:txBody>
      </p:sp>
      <p:sp>
        <p:nvSpPr>
          <p:cNvPr id="8" name="Symbol zastępczy stopki 7"/>
          <p:cNvSpPr>
            <a:spLocks noGrp="1"/>
          </p:cNvSpPr>
          <p:nvPr>
            <p:ph type="ftr" sz="quarter" idx="11"/>
          </p:nvPr>
        </p:nvSpPr>
        <p:spPr/>
        <p:txBody>
          <a:bodyPr/>
          <a:lstStyle/>
          <a:p>
            <a:pPr lvl="0"/>
            <a:endParaRPr lang="en-US"/>
          </a:p>
        </p:txBody>
      </p:sp>
      <p:sp>
        <p:nvSpPr>
          <p:cNvPr id="9" name="Symbol zastępczy numeru slajdu 8"/>
          <p:cNvSpPr>
            <a:spLocks noGrp="1"/>
          </p:cNvSpPr>
          <p:nvPr>
            <p:ph type="sldNum" sz="quarter" idx="12"/>
          </p:nvPr>
        </p:nvSpPr>
        <p:spPr/>
        <p:txBody>
          <a:bodyPr/>
          <a:lstStyle/>
          <a:p>
            <a:pPr lvl="0"/>
            <a:fld id="{9CDAD2A3-B62C-4AED-A807-C360CD7614DD}" type="slidenum">
              <a:t>‹#›</a:t>
            </a:fld>
            <a:endParaRPr lang="en-US"/>
          </a:p>
        </p:txBody>
      </p:sp>
    </p:spTree>
    <p:extLst>
      <p:ext uri="{BB962C8B-B14F-4D97-AF65-F5344CB8AC3E}">
        <p14:creationId xmlns:p14="http://schemas.microsoft.com/office/powerpoint/2010/main" val="2522897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pPr lvl="0"/>
            <a:endParaRPr lang="en-US"/>
          </a:p>
        </p:txBody>
      </p:sp>
      <p:sp>
        <p:nvSpPr>
          <p:cNvPr id="4" name="Symbol zastępczy stopki 3"/>
          <p:cNvSpPr>
            <a:spLocks noGrp="1"/>
          </p:cNvSpPr>
          <p:nvPr>
            <p:ph type="ftr" sz="quarter" idx="11"/>
          </p:nvPr>
        </p:nvSpPr>
        <p:spPr/>
        <p:txBody>
          <a:bodyPr/>
          <a:lstStyle/>
          <a:p>
            <a:pPr lvl="0"/>
            <a:endParaRPr lang="en-US"/>
          </a:p>
        </p:txBody>
      </p:sp>
      <p:sp>
        <p:nvSpPr>
          <p:cNvPr id="5" name="Symbol zastępczy numeru slajdu 4"/>
          <p:cNvSpPr>
            <a:spLocks noGrp="1"/>
          </p:cNvSpPr>
          <p:nvPr>
            <p:ph type="sldNum" sz="quarter" idx="12"/>
          </p:nvPr>
        </p:nvSpPr>
        <p:spPr/>
        <p:txBody>
          <a:bodyPr/>
          <a:lstStyle/>
          <a:p>
            <a:pPr lvl="0"/>
            <a:fld id="{767AE4DA-7638-4D6E-A923-12F53172FA26}" type="slidenum">
              <a:t>‹#›</a:t>
            </a:fld>
            <a:endParaRPr lang="en-US"/>
          </a:p>
        </p:txBody>
      </p:sp>
    </p:spTree>
    <p:extLst>
      <p:ext uri="{BB962C8B-B14F-4D97-AF65-F5344CB8AC3E}">
        <p14:creationId xmlns:p14="http://schemas.microsoft.com/office/powerpoint/2010/main" val="819083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pPr lvl="0"/>
            <a:endParaRPr lang="en-US"/>
          </a:p>
        </p:txBody>
      </p:sp>
      <p:sp>
        <p:nvSpPr>
          <p:cNvPr id="3" name="Symbol zastępczy stopki 2"/>
          <p:cNvSpPr>
            <a:spLocks noGrp="1"/>
          </p:cNvSpPr>
          <p:nvPr>
            <p:ph type="ftr" sz="quarter" idx="11"/>
          </p:nvPr>
        </p:nvSpPr>
        <p:spPr/>
        <p:txBody>
          <a:bodyPr/>
          <a:lstStyle/>
          <a:p>
            <a:pPr lvl="0"/>
            <a:endParaRPr lang="en-US"/>
          </a:p>
        </p:txBody>
      </p:sp>
      <p:sp>
        <p:nvSpPr>
          <p:cNvPr id="4" name="Symbol zastępczy numeru slajdu 3"/>
          <p:cNvSpPr>
            <a:spLocks noGrp="1"/>
          </p:cNvSpPr>
          <p:nvPr>
            <p:ph type="sldNum" sz="quarter" idx="12"/>
          </p:nvPr>
        </p:nvSpPr>
        <p:spPr/>
        <p:txBody>
          <a:bodyPr/>
          <a:lstStyle/>
          <a:p>
            <a:pPr lvl="0"/>
            <a:fld id="{48866D81-C936-434F-AE49-EFD73CB417A3}" type="slidenum">
              <a:t>‹#›</a:t>
            </a:fld>
            <a:endParaRPr lang="en-US"/>
          </a:p>
        </p:txBody>
      </p:sp>
    </p:spTree>
    <p:extLst>
      <p:ext uri="{BB962C8B-B14F-4D97-AF65-F5344CB8AC3E}">
        <p14:creationId xmlns:p14="http://schemas.microsoft.com/office/powerpoint/2010/main" val="1533821899"/>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93738" y="503238"/>
            <a:ext cx="3251200" cy="1765300"/>
          </a:xfrm>
        </p:spPr>
        <p:txBody>
          <a:bodyPr anchor="b"/>
          <a:lstStyle>
            <a:lvl1pPr>
              <a:defRPr sz="3200"/>
            </a:lvl1pPr>
          </a:lstStyle>
          <a:p>
            <a:r>
              <a:rPr lang="pl-PL" smtClean="0"/>
              <a:t>Kliknij, aby edytować styl</a:t>
            </a:r>
            <a:endParaRPr lang="pl-PL"/>
          </a:p>
        </p:txBody>
      </p:sp>
      <p:sp>
        <p:nvSpPr>
          <p:cNvPr id="3" name="Symbol zastępczy zawartości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03266A54-8A7A-4A31-8D31-53662FD1ADC0}" type="slidenum">
              <a:t>‹#›</a:t>
            </a:fld>
            <a:endParaRPr lang="en-US"/>
          </a:p>
        </p:txBody>
      </p:sp>
    </p:spTree>
    <p:extLst>
      <p:ext uri="{BB962C8B-B14F-4D97-AF65-F5344CB8AC3E}">
        <p14:creationId xmlns:p14="http://schemas.microsoft.com/office/powerpoint/2010/main" val="2324942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0894D8D0-893A-4DD9-BC75-4104A01D770A}" type="slidenum">
              <a:t>‹#›</a:t>
            </a:fld>
            <a:endParaRPr lang="en-US"/>
          </a:p>
        </p:txBody>
      </p:sp>
    </p:spTree>
    <p:extLst>
      <p:ext uri="{BB962C8B-B14F-4D97-AF65-F5344CB8AC3E}">
        <p14:creationId xmlns:p14="http://schemas.microsoft.com/office/powerpoint/2010/main" val="33043749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93738" y="503238"/>
            <a:ext cx="3251200" cy="1765300"/>
          </a:xfrm>
        </p:spPr>
        <p:txBody>
          <a:bodyPr anchor="b"/>
          <a:lstStyle>
            <a:lvl1pPr>
              <a:defRPr sz="3200"/>
            </a:lvl1pPr>
          </a:lstStyle>
          <a:p>
            <a:r>
              <a:rPr lang="pl-PL" smtClean="0"/>
              <a:t>Kliknij, aby edytować styl</a:t>
            </a:r>
            <a:endParaRPr lang="pl-PL"/>
          </a:p>
        </p:txBody>
      </p:sp>
      <p:sp>
        <p:nvSpPr>
          <p:cNvPr id="3" name="Symbol zastępczy obrazu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496BD50A-7193-4691-ABF1-83487DE13B19}" type="slidenum">
              <a:t>‹#›</a:t>
            </a:fld>
            <a:endParaRPr lang="en-US"/>
          </a:p>
        </p:txBody>
      </p:sp>
    </p:spTree>
    <p:extLst>
      <p:ext uri="{BB962C8B-B14F-4D97-AF65-F5344CB8AC3E}">
        <p14:creationId xmlns:p14="http://schemas.microsoft.com/office/powerpoint/2010/main" val="39529283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83D7AA21-AD9E-47D9-AD53-E75CC79D5336}" type="slidenum">
              <a:t>‹#›</a:t>
            </a:fld>
            <a:endParaRPr lang="en-US"/>
          </a:p>
        </p:txBody>
      </p:sp>
    </p:spTree>
    <p:extLst>
      <p:ext uri="{BB962C8B-B14F-4D97-AF65-F5344CB8AC3E}">
        <p14:creationId xmlns:p14="http://schemas.microsoft.com/office/powerpoint/2010/main" val="1143618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380288" y="3779838"/>
            <a:ext cx="2339975" cy="341947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360363" y="3779838"/>
            <a:ext cx="6867525" cy="3419475"/>
          </a:xfrm>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902A1AD5-9E5C-4C82-AB7B-598DED7B98DA}" type="slidenum">
              <a:t>‹#›</a:t>
            </a:fld>
            <a:endParaRPr lang="en-US"/>
          </a:p>
        </p:txBody>
      </p:sp>
    </p:spTree>
    <p:extLst>
      <p:ext uri="{BB962C8B-B14F-4D97-AF65-F5344CB8AC3E}">
        <p14:creationId xmlns:p14="http://schemas.microsoft.com/office/powerpoint/2010/main" val="2370411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260475" y="1236663"/>
            <a:ext cx="7559675" cy="2632075"/>
          </a:xfrm>
        </p:spPr>
        <p:txBody>
          <a:bodyPr anchor="b"/>
          <a:lstStyle>
            <a:lvl1pPr algn="ctr">
              <a:defRPr sz="6000"/>
            </a:lvl1pPr>
          </a:lstStyle>
          <a:p>
            <a:r>
              <a:rPr lang="pl-PL" smtClean="0"/>
              <a:t>Kliknij, aby edytować styl</a:t>
            </a:r>
            <a:endParaRPr lang="pl-PL"/>
          </a:p>
        </p:txBody>
      </p:sp>
      <p:sp>
        <p:nvSpPr>
          <p:cNvPr id="3" name="Podtytuł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2F212D0B-A786-4D73-A8EE-59C5C1C05DB5}" type="slidenum">
              <a:t>‹#›</a:t>
            </a:fld>
            <a:endParaRPr lang="en-US"/>
          </a:p>
        </p:txBody>
      </p:sp>
    </p:spTree>
    <p:extLst>
      <p:ext uri="{BB962C8B-B14F-4D97-AF65-F5344CB8AC3E}">
        <p14:creationId xmlns:p14="http://schemas.microsoft.com/office/powerpoint/2010/main" val="28067357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D872F192-8457-4CB9-98A8-2B503F631007}" type="slidenum">
              <a:t>‹#›</a:t>
            </a:fld>
            <a:endParaRPr lang="en-US"/>
          </a:p>
        </p:txBody>
      </p:sp>
    </p:spTree>
    <p:extLst>
      <p:ext uri="{BB962C8B-B14F-4D97-AF65-F5344CB8AC3E}">
        <p14:creationId xmlns:p14="http://schemas.microsoft.com/office/powerpoint/2010/main" val="3840635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687388" y="1884363"/>
            <a:ext cx="8694737" cy="3144837"/>
          </a:xfrm>
        </p:spPr>
        <p:txBody>
          <a:bodyPr anchor="b"/>
          <a:lstStyle>
            <a:lvl1pPr>
              <a:defRPr sz="6000"/>
            </a:lvl1pPr>
          </a:lstStyle>
          <a:p>
            <a:r>
              <a:rPr lang="pl-PL" smtClean="0"/>
              <a:t>Kliknij, aby edytować styl</a:t>
            </a:r>
            <a:endParaRPr lang="pl-PL"/>
          </a:p>
        </p:txBody>
      </p:sp>
      <p:sp>
        <p:nvSpPr>
          <p:cNvPr id="3" name="Symbol zastępczy tekstu 2"/>
          <p:cNvSpPr>
            <a:spLocks noGrp="1"/>
          </p:cNvSpPr>
          <p:nvPr>
            <p:ph type="body" idx="1"/>
          </p:nvPr>
        </p:nvSpPr>
        <p:spPr>
          <a:xfrm>
            <a:off x="687388" y="5059363"/>
            <a:ext cx="8694737" cy="16525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Edytuj style wzorca tekstu</a:t>
            </a:r>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42A64A25-3C5E-428D-816F-50E44ED51E59}" type="slidenum">
              <a:t>‹#›</a:t>
            </a:fld>
            <a:endParaRPr lang="en-US"/>
          </a:p>
        </p:txBody>
      </p:sp>
    </p:spTree>
    <p:extLst>
      <p:ext uri="{BB962C8B-B14F-4D97-AF65-F5344CB8AC3E}">
        <p14:creationId xmlns:p14="http://schemas.microsoft.com/office/powerpoint/2010/main" val="2857624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3419475" y="5040313"/>
            <a:ext cx="3073400" cy="2159000"/>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6645275" y="5040313"/>
            <a:ext cx="3074988" cy="2159000"/>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1B821FA5-C319-4C1F-B488-E47F155DDB7C}" type="slidenum">
              <a:t>‹#›</a:t>
            </a:fld>
            <a:endParaRPr lang="en-US"/>
          </a:p>
        </p:txBody>
      </p:sp>
    </p:spTree>
    <p:extLst>
      <p:ext uri="{BB962C8B-B14F-4D97-AF65-F5344CB8AC3E}">
        <p14:creationId xmlns:p14="http://schemas.microsoft.com/office/powerpoint/2010/main" val="2818362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693738" y="403225"/>
            <a:ext cx="8694737" cy="1460500"/>
          </a:xfrm>
        </p:spPr>
        <p:txBody>
          <a:bodyPr/>
          <a:lstStyle/>
          <a:p>
            <a:r>
              <a:rPr lang="pl-PL" smtClean="0"/>
              <a:t>Kliknij, aby edytować styl</a:t>
            </a:r>
            <a:endParaRPr lang="pl-PL"/>
          </a:p>
        </p:txBody>
      </p:sp>
      <p:sp>
        <p:nvSpPr>
          <p:cNvPr id="3" name="Symbol zastępczy tekstu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4" name="Symbol zastępczy zawartości 3"/>
          <p:cNvSpPr>
            <a:spLocks noGrp="1"/>
          </p:cNvSpPr>
          <p:nvPr>
            <p:ph sz="half" idx="2"/>
          </p:nvPr>
        </p:nvSpPr>
        <p:spPr>
          <a:xfrm>
            <a:off x="693738" y="2760663"/>
            <a:ext cx="4265612" cy="40624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6" name="Symbol zastępczy zawartości 5"/>
          <p:cNvSpPr>
            <a:spLocks noGrp="1"/>
          </p:cNvSpPr>
          <p:nvPr>
            <p:ph sz="quarter" idx="4"/>
          </p:nvPr>
        </p:nvSpPr>
        <p:spPr>
          <a:xfrm>
            <a:off x="5103813" y="2760663"/>
            <a:ext cx="4284662" cy="40624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pPr lvl="0"/>
            <a:endParaRPr lang="en-US"/>
          </a:p>
        </p:txBody>
      </p:sp>
      <p:sp>
        <p:nvSpPr>
          <p:cNvPr id="8" name="Symbol zastępczy stopki 7"/>
          <p:cNvSpPr>
            <a:spLocks noGrp="1"/>
          </p:cNvSpPr>
          <p:nvPr>
            <p:ph type="ftr" sz="quarter" idx="11"/>
          </p:nvPr>
        </p:nvSpPr>
        <p:spPr/>
        <p:txBody>
          <a:bodyPr/>
          <a:lstStyle/>
          <a:p>
            <a:pPr lvl="0"/>
            <a:endParaRPr lang="en-US"/>
          </a:p>
        </p:txBody>
      </p:sp>
      <p:sp>
        <p:nvSpPr>
          <p:cNvPr id="9" name="Symbol zastępczy numeru slajdu 8"/>
          <p:cNvSpPr>
            <a:spLocks noGrp="1"/>
          </p:cNvSpPr>
          <p:nvPr>
            <p:ph type="sldNum" sz="quarter" idx="12"/>
          </p:nvPr>
        </p:nvSpPr>
        <p:spPr/>
        <p:txBody>
          <a:bodyPr/>
          <a:lstStyle/>
          <a:p>
            <a:pPr lvl="0"/>
            <a:fld id="{EA1118D5-002D-4FA1-844F-F822EA8779D0}" type="slidenum">
              <a:t>‹#›</a:t>
            </a:fld>
            <a:endParaRPr lang="en-US"/>
          </a:p>
        </p:txBody>
      </p:sp>
    </p:spTree>
    <p:extLst>
      <p:ext uri="{BB962C8B-B14F-4D97-AF65-F5344CB8AC3E}">
        <p14:creationId xmlns:p14="http://schemas.microsoft.com/office/powerpoint/2010/main" val="15147628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pPr lvl="0"/>
            <a:endParaRPr lang="en-US"/>
          </a:p>
        </p:txBody>
      </p:sp>
      <p:sp>
        <p:nvSpPr>
          <p:cNvPr id="4" name="Symbol zastępczy stopki 3"/>
          <p:cNvSpPr>
            <a:spLocks noGrp="1"/>
          </p:cNvSpPr>
          <p:nvPr>
            <p:ph type="ftr" sz="quarter" idx="11"/>
          </p:nvPr>
        </p:nvSpPr>
        <p:spPr/>
        <p:txBody>
          <a:bodyPr/>
          <a:lstStyle/>
          <a:p>
            <a:pPr lvl="0"/>
            <a:endParaRPr lang="en-US"/>
          </a:p>
        </p:txBody>
      </p:sp>
      <p:sp>
        <p:nvSpPr>
          <p:cNvPr id="5" name="Symbol zastępczy numeru slajdu 4"/>
          <p:cNvSpPr>
            <a:spLocks noGrp="1"/>
          </p:cNvSpPr>
          <p:nvPr>
            <p:ph type="sldNum" sz="quarter" idx="12"/>
          </p:nvPr>
        </p:nvSpPr>
        <p:spPr/>
        <p:txBody>
          <a:bodyPr/>
          <a:lstStyle/>
          <a:p>
            <a:pPr lvl="0"/>
            <a:fld id="{8FA01DF4-E3F2-4728-A8FC-27E23287BF0D}" type="slidenum">
              <a:t>‹#›</a:t>
            </a:fld>
            <a:endParaRPr lang="en-US"/>
          </a:p>
        </p:txBody>
      </p:sp>
    </p:spTree>
    <p:extLst>
      <p:ext uri="{BB962C8B-B14F-4D97-AF65-F5344CB8AC3E}">
        <p14:creationId xmlns:p14="http://schemas.microsoft.com/office/powerpoint/2010/main" val="32247649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pPr lvl="0"/>
            <a:endParaRPr lang="en-US"/>
          </a:p>
        </p:txBody>
      </p:sp>
      <p:sp>
        <p:nvSpPr>
          <p:cNvPr id="3" name="Symbol zastępczy stopki 2"/>
          <p:cNvSpPr>
            <a:spLocks noGrp="1"/>
          </p:cNvSpPr>
          <p:nvPr>
            <p:ph type="ftr" sz="quarter" idx="11"/>
          </p:nvPr>
        </p:nvSpPr>
        <p:spPr/>
        <p:txBody>
          <a:bodyPr/>
          <a:lstStyle/>
          <a:p>
            <a:pPr lvl="0"/>
            <a:endParaRPr lang="en-US"/>
          </a:p>
        </p:txBody>
      </p:sp>
      <p:sp>
        <p:nvSpPr>
          <p:cNvPr id="4" name="Symbol zastępczy numeru slajdu 3"/>
          <p:cNvSpPr>
            <a:spLocks noGrp="1"/>
          </p:cNvSpPr>
          <p:nvPr>
            <p:ph type="sldNum" sz="quarter" idx="12"/>
          </p:nvPr>
        </p:nvSpPr>
        <p:spPr/>
        <p:txBody>
          <a:bodyPr/>
          <a:lstStyle/>
          <a:p>
            <a:pPr lvl="0"/>
            <a:fld id="{7A30313B-A093-462A-9980-9447E9BAD9ED}" type="slidenum">
              <a:t>‹#›</a:t>
            </a:fld>
            <a:endParaRPr lang="en-US"/>
          </a:p>
        </p:txBody>
      </p:sp>
    </p:spTree>
    <p:extLst>
      <p:ext uri="{BB962C8B-B14F-4D97-AF65-F5344CB8AC3E}">
        <p14:creationId xmlns:p14="http://schemas.microsoft.com/office/powerpoint/2010/main" val="675842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687388" y="1884363"/>
            <a:ext cx="8694737" cy="3144837"/>
          </a:xfrm>
        </p:spPr>
        <p:txBody>
          <a:bodyPr anchor="b"/>
          <a:lstStyle>
            <a:lvl1pPr>
              <a:defRPr sz="6000"/>
            </a:lvl1pPr>
          </a:lstStyle>
          <a:p>
            <a:r>
              <a:rPr lang="pl-PL" smtClean="0"/>
              <a:t>Kliknij, aby edytować styl</a:t>
            </a:r>
            <a:endParaRPr lang="pl-PL"/>
          </a:p>
        </p:txBody>
      </p:sp>
      <p:sp>
        <p:nvSpPr>
          <p:cNvPr id="3" name="Symbol zastępczy tekstu 2"/>
          <p:cNvSpPr>
            <a:spLocks noGrp="1"/>
          </p:cNvSpPr>
          <p:nvPr>
            <p:ph type="body" idx="1"/>
          </p:nvPr>
        </p:nvSpPr>
        <p:spPr>
          <a:xfrm>
            <a:off x="687388" y="5059363"/>
            <a:ext cx="8694737" cy="16525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Edytuj style wzorca tekstu</a:t>
            </a:r>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C187AA3E-B411-42E4-B03B-01D361F2A4D7}" type="slidenum">
              <a:t>‹#›</a:t>
            </a:fld>
            <a:endParaRPr lang="en-US"/>
          </a:p>
        </p:txBody>
      </p:sp>
    </p:spTree>
    <p:extLst>
      <p:ext uri="{BB962C8B-B14F-4D97-AF65-F5344CB8AC3E}">
        <p14:creationId xmlns:p14="http://schemas.microsoft.com/office/powerpoint/2010/main" val="462881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93738" y="503238"/>
            <a:ext cx="3251200" cy="1765300"/>
          </a:xfrm>
        </p:spPr>
        <p:txBody>
          <a:bodyPr anchor="b"/>
          <a:lstStyle>
            <a:lvl1pPr>
              <a:defRPr sz="3200"/>
            </a:lvl1pPr>
          </a:lstStyle>
          <a:p>
            <a:r>
              <a:rPr lang="pl-PL" smtClean="0"/>
              <a:t>Kliknij, aby edytować styl</a:t>
            </a:r>
            <a:endParaRPr lang="pl-PL"/>
          </a:p>
        </p:txBody>
      </p:sp>
      <p:sp>
        <p:nvSpPr>
          <p:cNvPr id="3" name="Symbol zastępczy zawartości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BD38198E-9633-4FC1-91B5-7F90B26200F6}" type="slidenum">
              <a:t>‹#›</a:t>
            </a:fld>
            <a:endParaRPr lang="en-US"/>
          </a:p>
        </p:txBody>
      </p:sp>
    </p:spTree>
    <p:extLst>
      <p:ext uri="{BB962C8B-B14F-4D97-AF65-F5344CB8AC3E}">
        <p14:creationId xmlns:p14="http://schemas.microsoft.com/office/powerpoint/2010/main" val="40578911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93738" y="503238"/>
            <a:ext cx="3251200" cy="1765300"/>
          </a:xfrm>
        </p:spPr>
        <p:txBody>
          <a:bodyPr anchor="b"/>
          <a:lstStyle>
            <a:lvl1pPr>
              <a:defRPr sz="3200"/>
            </a:lvl1pPr>
          </a:lstStyle>
          <a:p>
            <a:r>
              <a:rPr lang="pl-PL" smtClean="0"/>
              <a:t>Kliknij, aby edytować styl</a:t>
            </a:r>
            <a:endParaRPr lang="pl-PL"/>
          </a:p>
        </p:txBody>
      </p:sp>
      <p:sp>
        <p:nvSpPr>
          <p:cNvPr id="3" name="Symbol zastępczy obrazu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E16AA4A3-F83E-479B-BCAD-29D7106C8347}" type="slidenum">
              <a:t>‹#›</a:t>
            </a:fld>
            <a:endParaRPr lang="en-US"/>
          </a:p>
        </p:txBody>
      </p:sp>
    </p:spTree>
    <p:extLst>
      <p:ext uri="{BB962C8B-B14F-4D97-AF65-F5344CB8AC3E}">
        <p14:creationId xmlns:p14="http://schemas.microsoft.com/office/powerpoint/2010/main" val="12632665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84703B75-9199-4877-A5DB-CD1273B5D8ED}" type="slidenum">
              <a:t>‹#›</a:t>
            </a:fld>
            <a:endParaRPr lang="en-US"/>
          </a:p>
        </p:txBody>
      </p:sp>
    </p:spTree>
    <p:extLst>
      <p:ext uri="{BB962C8B-B14F-4D97-AF65-F5344CB8AC3E}">
        <p14:creationId xmlns:p14="http://schemas.microsoft.com/office/powerpoint/2010/main" val="5623605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966075" y="2700338"/>
            <a:ext cx="1754188" cy="449897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2700338" y="2700338"/>
            <a:ext cx="5113337" cy="4498975"/>
          </a:xfrm>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pPr lvl="0"/>
            <a:endParaRPr lang="en-US"/>
          </a:p>
        </p:txBody>
      </p:sp>
      <p:sp>
        <p:nvSpPr>
          <p:cNvPr id="5" name="Symbol zastępczy stopki 4"/>
          <p:cNvSpPr>
            <a:spLocks noGrp="1"/>
          </p:cNvSpPr>
          <p:nvPr>
            <p:ph type="ftr" sz="quarter" idx="11"/>
          </p:nvPr>
        </p:nvSpPr>
        <p:spPr/>
        <p:txBody>
          <a:bodyPr/>
          <a:lstStyle/>
          <a:p>
            <a:pPr lvl="0"/>
            <a:endParaRPr lang="en-US"/>
          </a:p>
        </p:txBody>
      </p:sp>
      <p:sp>
        <p:nvSpPr>
          <p:cNvPr id="6" name="Symbol zastępczy numeru slajdu 5"/>
          <p:cNvSpPr>
            <a:spLocks noGrp="1"/>
          </p:cNvSpPr>
          <p:nvPr>
            <p:ph type="sldNum" sz="quarter" idx="12"/>
          </p:nvPr>
        </p:nvSpPr>
        <p:spPr/>
        <p:txBody>
          <a:bodyPr/>
          <a:lstStyle/>
          <a:p>
            <a:pPr lvl="0"/>
            <a:fld id="{52083089-365B-4E54-A13A-AC9A1C4C8A0C}" type="slidenum">
              <a:t>‹#›</a:t>
            </a:fld>
            <a:endParaRPr lang="en-US"/>
          </a:p>
        </p:txBody>
      </p:sp>
    </p:spTree>
    <p:extLst>
      <p:ext uri="{BB962C8B-B14F-4D97-AF65-F5344CB8AC3E}">
        <p14:creationId xmlns:p14="http://schemas.microsoft.com/office/powerpoint/2010/main" val="1611681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360363" y="1979613"/>
            <a:ext cx="4603750" cy="50403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16513" y="1979613"/>
            <a:ext cx="4603750" cy="50403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2C427F88-6E4C-4CEF-820A-DDC5F3FA2439}" type="slidenum">
              <a:t>‹#›</a:t>
            </a:fld>
            <a:endParaRPr lang="en-US"/>
          </a:p>
        </p:txBody>
      </p:sp>
    </p:spTree>
    <p:extLst>
      <p:ext uri="{BB962C8B-B14F-4D97-AF65-F5344CB8AC3E}">
        <p14:creationId xmlns:p14="http://schemas.microsoft.com/office/powerpoint/2010/main" val="11230126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693738" y="403225"/>
            <a:ext cx="8694737" cy="1460500"/>
          </a:xfrm>
        </p:spPr>
        <p:txBody>
          <a:bodyPr/>
          <a:lstStyle/>
          <a:p>
            <a:r>
              <a:rPr lang="pl-PL" smtClean="0"/>
              <a:t>Kliknij, aby edytować styl</a:t>
            </a:r>
            <a:endParaRPr lang="pl-PL"/>
          </a:p>
        </p:txBody>
      </p:sp>
      <p:sp>
        <p:nvSpPr>
          <p:cNvPr id="3" name="Symbol zastępczy tekstu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4" name="Symbol zastępczy zawartości 3"/>
          <p:cNvSpPr>
            <a:spLocks noGrp="1"/>
          </p:cNvSpPr>
          <p:nvPr>
            <p:ph sz="half" idx="2"/>
          </p:nvPr>
        </p:nvSpPr>
        <p:spPr>
          <a:xfrm>
            <a:off x="693738" y="2760663"/>
            <a:ext cx="4265612" cy="40624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6" name="Symbol zastępczy zawartości 5"/>
          <p:cNvSpPr>
            <a:spLocks noGrp="1"/>
          </p:cNvSpPr>
          <p:nvPr>
            <p:ph sz="quarter" idx="4"/>
          </p:nvPr>
        </p:nvSpPr>
        <p:spPr>
          <a:xfrm>
            <a:off x="5103813" y="2760663"/>
            <a:ext cx="4284662" cy="4062412"/>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pPr lvl="0"/>
            <a:endParaRPr lang="en-US"/>
          </a:p>
        </p:txBody>
      </p:sp>
      <p:sp>
        <p:nvSpPr>
          <p:cNvPr id="8" name="Symbol zastępczy stopki 7"/>
          <p:cNvSpPr>
            <a:spLocks noGrp="1"/>
          </p:cNvSpPr>
          <p:nvPr>
            <p:ph type="ftr" sz="quarter" idx="11"/>
          </p:nvPr>
        </p:nvSpPr>
        <p:spPr/>
        <p:txBody>
          <a:bodyPr/>
          <a:lstStyle/>
          <a:p>
            <a:pPr lvl="0"/>
            <a:endParaRPr lang="en-US"/>
          </a:p>
        </p:txBody>
      </p:sp>
      <p:sp>
        <p:nvSpPr>
          <p:cNvPr id="9" name="Symbol zastępczy numeru slajdu 8"/>
          <p:cNvSpPr>
            <a:spLocks noGrp="1"/>
          </p:cNvSpPr>
          <p:nvPr>
            <p:ph type="sldNum" sz="quarter" idx="12"/>
          </p:nvPr>
        </p:nvSpPr>
        <p:spPr/>
        <p:txBody>
          <a:bodyPr/>
          <a:lstStyle/>
          <a:p>
            <a:pPr lvl="0"/>
            <a:fld id="{94416CE6-F5F6-46C0-BB90-3AE9CBB24E61}" type="slidenum">
              <a:t>‹#›</a:t>
            </a:fld>
            <a:endParaRPr lang="en-US"/>
          </a:p>
        </p:txBody>
      </p:sp>
    </p:spTree>
    <p:extLst>
      <p:ext uri="{BB962C8B-B14F-4D97-AF65-F5344CB8AC3E}">
        <p14:creationId xmlns:p14="http://schemas.microsoft.com/office/powerpoint/2010/main" val="35873292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pPr lvl="0"/>
            <a:endParaRPr lang="en-US"/>
          </a:p>
        </p:txBody>
      </p:sp>
      <p:sp>
        <p:nvSpPr>
          <p:cNvPr id="4" name="Symbol zastępczy stopki 3"/>
          <p:cNvSpPr>
            <a:spLocks noGrp="1"/>
          </p:cNvSpPr>
          <p:nvPr>
            <p:ph type="ftr" sz="quarter" idx="11"/>
          </p:nvPr>
        </p:nvSpPr>
        <p:spPr/>
        <p:txBody>
          <a:bodyPr/>
          <a:lstStyle/>
          <a:p>
            <a:pPr lvl="0"/>
            <a:endParaRPr lang="en-US"/>
          </a:p>
        </p:txBody>
      </p:sp>
      <p:sp>
        <p:nvSpPr>
          <p:cNvPr id="5" name="Symbol zastępczy numeru slajdu 4"/>
          <p:cNvSpPr>
            <a:spLocks noGrp="1"/>
          </p:cNvSpPr>
          <p:nvPr>
            <p:ph type="sldNum" sz="quarter" idx="12"/>
          </p:nvPr>
        </p:nvSpPr>
        <p:spPr/>
        <p:txBody>
          <a:bodyPr/>
          <a:lstStyle/>
          <a:p>
            <a:pPr lvl="0"/>
            <a:fld id="{66DA4108-1EF5-4236-A8B9-F0C27537D780}" type="slidenum">
              <a:t>‹#›</a:t>
            </a:fld>
            <a:endParaRPr lang="en-US"/>
          </a:p>
        </p:txBody>
      </p:sp>
    </p:spTree>
    <p:extLst>
      <p:ext uri="{BB962C8B-B14F-4D97-AF65-F5344CB8AC3E}">
        <p14:creationId xmlns:p14="http://schemas.microsoft.com/office/powerpoint/2010/main" val="18457886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pPr lvl="0"/>
            <a:endParaRPr lang="en-US"/>
          </a:p>
        </p:txBody>
      </p:sp>
      <p:sp>
        <p:nvSpPr>
          <p:cNvPr id="3" name="Symbol zastępczy stopki 2"/>
          <p:cNvSpPr>
            <a:spLocks noGrp="1"/>
          </p:cNvSpPr>
          <p:nvPr>
            <p:ph type="ftr" sz="quarter" idx="11"/>
          </p:nvPr>
        </p:nvSpPr>
        <p:spPr/>
        <p:txBody>
          <a:bodyPr/>
          <a:lstStyle/>
          <a:p>
            <a:pPr lvl="0"/>
            <a:endParaRPr lang="en-US"/>
          </a:p>
        </p:txBody>
      </p:sp>
      <p:sp>
        <p:nvSpPr>
          <p:cNvPr id="4" name="Symbol zastępczy numeru slajdu 3"/>
          <p:cNvSpPr>
            <a:spLocks noGrp="1"/>
          </p:cNvSpPr>
          <p:nvPr>
            <p:ph type="sldNum" sz="quarter" idx="12"/>
          </p:nvPr>
        </p:nvSpPr>
        <p:spPr/>
        <p:txBody>
          <a:bodyPr/>
          <a:lstStyle/>
          <a:p>
            <a:pPr lvl="0"/>
            <a:fld id="{A2D13D58-BAB1-41C0-B5E6-395BDC772763}" type="slidenum">
              <a:t>‹#›</a:t>
            </a:fld>
            <a:endParaRPr lang="en-US"/>
          </a:p>
        </p:txBody>
      </p:sp>
    </p:spTree>
    <p:extLst>
      <p:ext uri="{BB962C8B-B14F-4D97-AF65-F5344CB8AC3E}">
        <p14:creationId xmlns:p14="http://schemas.microsoft.com/office/powerpoint/2010/main" val="16719029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93738" y="503238"/>
            <a:ext cx="3251200" cy="1765300"/>
          </a:xfrm>
        </p:spPr>
        <p:txBody>
          <a:bodyPr anchor="b"/>
          <a:lstStyle>
            <a:lvl1pPr>
              <a:defRPr sz="3200"/>
            </a:lvl1pPr>
          </a:lstStyle>
          <a:p>
            <a:r>
              <a:rPr lang="pl-PL" smtClean="0"/>
              <a:t>Kliknij, aby edytować styl</a:t>
            </a:r>
            <a:endParaRPr lang="pl-PL"/>
          </a:p>
        </p:txBody>
      </p:sp>
      <p:sp>
        <p:nvSpPr>
          <p:cNvPr id="3" name="Symbol zastępczy zawartości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E1534E7C-2530-4EFA-B5A2-F278F7E6C727}" type="slidenum">
              <a:t>‹#›</a:t>
            </a:fld>
            <a:endParaRPr lang="en-US"/>
          </a:p>
        </p:txBody>
      </p:sp>
    </p:spTree>
    <p:extLst>
      <p:ext uri="{BB962C8B-B14F-4D97-AF65-F5344CB8AC3E}">
        <p14:creationId xmlns:p14="http://schemas.microsoft.com/office/powerpoint/2010/main" val="9378326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93738" y="503238"/>
            <a:ext cx="3251200" cy="1765300"/>
          </a:xfrm>
        </p:spPr>
        <p:txBody>
          <a:bodyPr anchor="b"/>
          <a:lstStyle>
            <a:lvl1pPr>
              <a:defRPr sz="3200"/>
            </a:lvl1pPr>
          </a:lstStyle>
          <a:p>
            <a:r>
              <a:rPr lang="pl-PL" smtClean="0"/>
              <a:t>Kliknij, aby edytować styl</a:t>
            </a:r>
            <a:endParaRPr lang="pl-PL"/>
          </a:p>
        </p:txBody>
      </p:sp>
      <p:sp>
        <p:nvSpPr>
          <p:cNvPr id="3" name="Symbol zastępczy obrazu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Symbol zastępczy daty 4"/>
          <p:cNvSpPr>
            <a:spLocks noGrp="1"/>
          </p:cNvSpPr>
          <p:nvPr>
            <p:ph type="dt" sz="half" idx="10"/>
          </p:nvPr>
        </p:nvSpPr>
        <p:spPr/>
        <p:txBody>
          <a:bodyPr/>
          <a:lstStyle/>
          <a:p>
            <a:pPr lvl="0"/>
            <a:endParaRPr lang="en-US"/>
          </a:p>
        </p:txBody>
      </p:sp>
      <p:sp>
        <p:nvSpPr>
          <p:cNvPr id="6" name="Symbol zastępczy stopki 5"/>
          <p:cNvSpPr>
            <a:spLocks noGrp="1"/>
          </p:cNvSpPr>
          <p:nvPr>
            <p:ph type="ftr" sz="quarter" idx="11"/>
          </p:nvPr>
        </p:nvSpPr>
        <p:spPr/>
        <p:txBody>
          <a:bodyPr/>
          <a:lstStyle/>
          <a:p>
            <a:pPr lvl="0"/>
            <a:endParaRPr lang="en-US"/>
          </a:p>
        </p:txBody>
      </p:sp>
      <p:sp>
        <p:nvSpPr>
          <p:cNvPr id="7" name="Symbol zastępczy numeru slajdu 6"/>
          <p:cNvSpPr>
            <a:spLocks noGrp="1"/>
          </p:cNvSpPr>
          <p:nvPr>
            <p:ph type="sldNum" sz="quarter" idx="12"/>
          </p:nvPr>
        </p:nvSpPr>
        <p:spPr/>
        <p:txBody>
          <a:bodyPr/>
          <a:lstStyle/>
          <a:p>
            <a:pPr lvl="0"/>
            <a:fld id="{C57C1D40-6CB4-48DA-9D83-1999E197A8E2}" type="slidenum">
              <a:t>‹#›</a:t>
            </a:fld>
            <a:endParaRPr lang="en-US"/>
          </a:p>
        </p:txBody>
      </p:sp>
    </p:spTree>
    <p:extLst>
      <p:ext uri="{BB962C8B-B14F-4D97-AF65-F5344CB8AC3E}">
        <p14:creationId xmlns:p14="http://schemas.microsoft.com/office/powerpoint/2010/main" val="35957414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Dowolny kształt 1"/>
          <p:cNvSpPr>
            <a:spLocks noMove="1" noResize="1"/>
          </p:cNvSpPr>
          <p:nvPr/>
        </p:nvSpPr>
        <p:spPr>
          <a:xfrm>
            <a:off x="0" y="7200000"/>
            <a:ext cx="10080000" cy="36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C3E50"/>
          </a:solidFill>
          <a:ln>
            <a:noFill/>
            <a:prstDash val="solid"/>
          </a:ln>
        </p:spPr>
        <p:txBody>
          <a:bodyPr lIns="0" tIns="0" rIns="0" bIns="0" anchor="ctr" anchorCtr="0">
            <a:noAutofit/>
          </a:bodyPr>
          <a:lstStyle/>
          <a:p>
            <a:pPr lvl="0" rtl="0" hangingPunct="0">
              <a:buNone/>
              <a:tabLst/>
            </a:pPr>
            <a:endParaRPr lang="en-US" sz="1800" b="1" kern="1200">
              <a:solidFill>
                <a:srgbClr val="FFFFFF"/>
              </a:solidFill>
              <a:latin typeface="Source Sans Pro Black" pitchFamily="34"/>
              <a:ea typeface="源ノ角ゴシック Heavy" pitchFamily="2"/>
              <a:cs typeface="IPA Pゴシック" pitchFamily="2"/>
            </a:endParaRPr>
          </a:p>
        </p:txBody>
      </p:sp>
      <p:sp>
        <p:nvSpPr>
          <p:cNvPr id="3" name="Dowolny kształt 2"/>
          <p:cNvSpPr/>
          <p:nvPr/>
        </p:nvSpPr>
        <p:spPr>
          <a:xfrm>
            <a:off x="0" y="0"/>
            <a:ext cx="10080000" cy="162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C3E50"/>
          </a:solidFill>
          <a:ln>
            <a:noFill/>
            <a:prstDash val="solid"/>
          </a:ln>
        </p:spPr>
        <p:txBody>
          <a:bodyPr lIns="0" tIns="0" rIns="0" bIns="0" anchor="ctr" anchorCtr="0">
            <a:noAutofit/>
          </a:bodyPr>
          <a:lstStyle/>
          <a:p>
            <a:pPr lvl="0" rtl="0" hangingPunct="0">
              <a:buNone/>
              <a:tabLst/>
            </a:pPr>
            <a:endParaRPr lang="en-US" sz="1800" b="1" kern="1200">
              <a:solidFill>
                <a:srgbClr val="FFFFFF"/>
              </a:solidFill>
              <a:latin typeface="Source Sans Pro Black" pitchFamily="34"/>
              <a:ea typeface="源ノ角ゴシック Heavy" pitchFamily="2"/>
              <a:cs typeface="IPA Pゴシック" pitchFamily="2"/>
            </a:endParaRPr>
          </a:p>
        </p:txBody>
      </p:sp>
      <p:sp>
        <p:nvSpPr>
          <p:cNvPr id="4" name="Symbol zastępczy tytułu 3"/>
          <p:cNvSpPr txBox="1">
            <a:spLocks noGrp="1"/>
          </p:cNvSpPr>
          <p:nvPr>
            <p:ph type="title"/>
          </p:nvPr>
        </p:nvSpPr>
        <p:spPr>
          <a:xfrm>
            <a:off x="360000" y="301320"/>
            <a:ext cx="9360000" cy="958680"/>
          </a:xfrm>
          <a:prstGeom prst="rect">
            <a:avLst/>
          </a:prstGeom>
          <a:noFill/>
          <a:ln>
            <a:noFill/>
          </a:ln>
        </p:spPr>
        <p:txBody>
          <a:bodyPr wrap="square" lIns="0" tIns="0" rIns="0" bIns="0" anchor="ctr" anchorCtr="0">
            <a:noAutofit/>
          </a:bodyPr>
          <a:lstStyle/>
          <a:p>
            <a:endParaRPr lang="en-US"/>
          </a:p>
        </p:txBody>
      </p:sp>
      <p:sp>
        <p:nvSpPr>
          <p:cNvPr id="5" name="Symbol zastępczy tekstu 4"/>
          <p:cNvSpPr txBox="1">
            <a:spLocks noGrp="1"/>
          </p:cNvSpPr>
          <p:nvPr>
            <p:ph type="body" idx="1"/>
          </p:nvPr>
        </p:nvSpPr>
        <p:spPr>
          <a:xfrm>
            <a:off x="360000" y="1980000"/>
            <a:ext cx="9360000" cy="5040000"/>
          </a:xfrm>
          <a:prstGeom prst="rect">
            <a:avLst/>
          </a:prstGeom>
          <a:noFill/>
          <a:ln>
            <a:noFill/>
          </a:ln>
        </p:spPr>
        <p:txBody>
          <a:bodyPr lIns="0" tIns="0" rIns="0" bIns="0">
            <a:no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6" name="Symbol zastępczy daty 5"/>
          <p:cNvSpPr txBox="1">
            <a:spLocks noGrp="1"/>
          </p:cNvSpPr>
          <p:nvPr>
            <p:ph type="dt" sz="half" idx="2"/>
          </p:nvPr>
        </p:nvSpPr>
        <p:spPr>
          <a:xfrm>
            <a:off x="360000" y="7200000"/>
            <a:ext cx="2880000" cy="360000"/>
          </a:xfrm>
          <a:prstGeom prst="rect">
            <a:avLst/>
          </a:prstGeom>
          <a:noFill/>
          <a:ln>
            <a:noFill/>
          </a:ln>
        </p:spPr>
        <p:txBody>
          <a:bodyPr lIns="0" tIns="0" rIns="0" bIns="0" anchorCtr="0">
            <a:noAutofit/>
          </a:bodyPr>
          <a:lstStyle>
            <a:lvl1pPr lvl="0" algn="l"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7" name="Symbol zastępczy stopki 6"/>
          <p:cNvSpPr txBox="1">
            <a:spLocks noGrp="1"/>
          </p:cNvSpPr>
          <p:nvPr>
            <p:ph type="ftr" sz="quarter" idx="3"/>
          </p:nvPr>
        </p:nvSpPr>
        <p:spPr>
          <a:xfrm>
            <a:off x="3420000" y="7200000"/>
            <a:ext cx="3240000" cy="360000"/>
          </a:xfrm>
          <a:prstGeom prst="rect">
            <a:avLst/>
          </a:prstGeom>
          <a:noFill/>
          <a:ln>
            <a:noFill/>
          </a:ln>
        </p:spPr>
        <p:txBody>
          <a:bodyPr lIns="0" tIns="0" rIns="0" bIns="0" anchorCtr="0">
            <a:noAutofit/>
          </a:bodyPr>
          <a:lstStyle>
            <a:lvl1pPr lvl="0" algn="ctr"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8" name="Dowolny kształt 7"/>
          <p:cNvSpPr/>
          <p:nvPr/>
        </p:nvSpPr>
        <p:spPr>
          <a:xfrm>
            <a:off x="9270000" y="6894000"/>
            <a:ext cx="540000" cy="54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1ABC9C"/>
          </a:solidFill>
          <a:ln>
            <a:noFill/>
            <a:prstDash val="solid"/>
          </a:ln>
        </p:spPr>
        <p:txBody>
          <a:bodyPr lIns="0" tIns="0" rIns="0" bIns="0" anchor="ctr" anchorCtr="0">
            <a:noAutofit/>
          </a:bodyPr>
          <a:lstStyle/>
          <a:p>
            <a:pPr lvl="0" rtl="0" hangingPunct="0">
              <a:buNone/>
              <a:tabLst/>
            </a:pPr>
            <a:endParaRPr lang="en-US" sz="1800" b="1" kern="1200">
              <a:solidFill>
                <a:srgbClr val="FFFFFF"/>
              </a:solidFill>
              <a:latin typeface="Source Sans Pro Black" pitchFamily="34"/>
              <a:ea typeface="源ノ角ゴシック Heavy" pitchFamily="2"/>
              <a:cs typeface="IPA Pゴシック" pitchFamily="2"/>
            </a:endParaRPr>
          </a:p>
        </p:txBody>
      </p:sp>
      <p:sp>
        <p:nvSpPr>
          <p:cNvPr id="9" name="Symbol zastępczy numeru slajdu 8"/>
          <p:cNvSpPr txBox="1">
            <a:spLocks noGrp="1"/>
          </p:cNvSpPr>
          <p:nvPr>
            <p:ph type="sldNum" sz="quarter" idx="4"/>
          </p:nvPr>
        </p:nvSpPr>
        <p:spPr>
          <a:xfrm>
            <a:off x="9180000" y="6803999"/>
            <a:ext cx="720000" cy="720000"/>
          </a:xfrm>
          <a:prstGeom prst="rect">
            <a:avLst/>
          </a:prstGeom>
          <a:noFill/>
          <a:ln>
            <a:noFill/>
          </a:ln>
        </p:spPr>
        <p:txBody>
          <a:bodyPr lIns="0" tIns="0" rIns="0" bIns="0" anchor="ctr" anchorCtr="0">
            <a:noAutofit/>
          </a:bodyPr>
          <a:lstStyle>
            <a:lvl1pPr lvl="0" algn="ctr"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fld id="{140A1E95-E448-49E3-A1E9-782C659ED6A7}"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l" rtl="0" hangingPunct="1">
        <a:tabLst/>
        <a:defRPr lang="en-US" sz="3600" b="1" i="0" u="none" strike="noStrike" kern="1200" cap="none">
          <a:ln>
            <a:noFill/>
          </a:ln>
          <a:solidFill>
            <a:srgbClr val="FFFFFF"/>
          </a:solidFill>
          <a:latin typeface="Source Sans Pro Black" pitchFamily="34"/>
        </a:defRPr>
      </a:lvl1pPr>
    </p:titleStyle>
    <p:bodyStyle>
      <a:lvl1pPr marL="0" marR="0" indent="0" rtl="0" hangingPunct="1">
        <a:spcBef>
          <a:spcPts val="0"/>
        </a:spcBef>
        <a:spcAft>
          <a:spcPts val="1414"/>
        </a:spcAft>
        <a:tabLst/>
        <a:defRPr lang="en-US" sz="3200" b="1" i="0" u="none" strike="noStrike" kern="1200" cap="none">
          <a:ln>
            <a:noFill/>
          </a:ln>
          <a:solidFill>
            <a:srgbClr val="2C3E50"/>
          </a:solidFill>
          <a:latin typeface="Source Sans Pro Semibold" pitchFamily="34"/>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owolny kształt 1"/>
          <p:cNvSpPr/>
          <p:nvPr/>
        </p:nvSpPr>
        <p:spPr>
          <a:xfrm>
            <a:off x="0" y="0"/>
            <a:ext cx="10080000" cy="504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1ABC9C"/>
          </a:solidFill>
          <a:ln>
            <a:noFill/>
            <a:prstDash val="solid"/>
          </a:ln>
        </p:spPr>
        <p:txBody>
          <a:bodyPr vert="horz" wrap="none" lIns="90000" tIns="45000" rIns="90000" bIns="45000" anchor="ctr" anchorCtr="0" compatLnSpc="0">
            <a:noAutofit/>
          </a:bodyPr>
          <a:lstStyle/>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p:txBody>
      </p:sp>
      <p:sp>
        <p:nvSpPr>
          <p:cNvPr id="3" name="Symbol zastępczy tytułu 2"/>
          <p:cNvSpPr txBox="1">
            <a:spLocks noGrp="1"/>
          </p:cNvSpPr>
          <p:nvPr>
            <p:ph type="title"/>
          </p:nvPr>
        </p:nvSpPr>
        <p:spPr>
          <a:xfrm>
            <a:off x="360000" y="3780000"/>
            <a:ext cx="9360000" cy="958680"/>
          </a:xfrm>
          <a:prstGeom prst="rect">
            <a:avLst/>
          </a:prstGeom>
          <a:noFill/>
          <a:ln>
            <a:noFill/>
          </a:ln>
        </p:spPr>
        <p:txBody>
          <a:bodyPr wrap="square" lIns="0" tIns="0" rIns="0" bIns="0" anchor="ctr" anchorCtr="1">
            <a:noAutofit/>
          </a:bodyPr>
          <a:lstStyle/>
          <a:p>
            <a:endParaRPr lang="en-US"/>
          </a:p>
        </p:txBody>
      </p:sp>
      <p:sp>
        <p:nvSpPr>
          <p:cNvPr id="4" name="Symbol zastępczy tekstu 3"/>
          <p:cNvSpPr txBox="1">
            <a:spLocks noGrp="1"/>
          </p:cNvSpPr>
          <p:nvPr>
            <p:ph type="body" idx="1"/>
          </p:nvPr>
        </p:nvSpPr>
        <p:spPr>
          <a:xfrm>
            <a:off x="360000" y="5220000"/>
            <a:ext cx="9360000" cy="1980000"/>
          </a:xfrm>
          <a:prstGeom prst="rect">
            <a:avLst/>
          </a:prstGeom>
          <a:noFill/>
          <a:ln>
            <a:noFill/>
          </a:ln>
        </p:spPr>
        <p:txBody>
          <a:bodyPr lIns="0" tIns="0" rIns="0" bIns="0">
            <a:no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5" name="Symbol zastępczy daty 4"/>
          <p:cNvSpPr txBox="1">
            <a:spLocks noGrp="1"/>
          </p:cNvSpPr>
          <p:nvPr>
            <p:ph type="dt" sz="half" idx="2"/>
          </p:nvPr>
        </p:nvSpPr>
        <p:spPr>
          <a:xfrm>
            <a:off x="360000" y="7200000"/>
            <a:ext cx="2880000" cy="360000"/>
          </a:xfrm>
          <a:prstGeom prst="rect">
            <a:avLst/>
          </a:prstGeom>
          <a:noFill/>
          <a:ln>
            <a:noFill/>
          </a:ln>
        </p:spPr>
        <p:txBody>
          <a:bodyPr lIns="0" tIns="0" rIns="0" bIns="0" anchorCtr="0">
            <a:noAutofit/>
          </a:bodyPr>
          <a:lstStyle>
            <a:lvl1pPr lvl="0" algn="l"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6" name="Symbol zastępczy stopki 5"/>
          <p:cNvSpPr txBox="1">
            <a:spLocks noGrp="1"/>
          </p:cNvSpPr>
          <p:nvPr>
            <p:ph type="ftr" sz="quarter" idx="3"/>
          </p:nvPr>
        </p:nvSpPr>
        <p:spPr>
          <a:xfrm>
            <a:off x="3420000" y="7200000"/>
            <a:ext cx="3240000" cy="360000"/>
          </a:xfrm>
          <a:prstGeom prst="rect">
            <a:avLst/>
          </a:prstGeom>
          <a:noFill/>
          <a:ln>
            <a:noFill/>
          </a:ln>
        </p:spPr>
        <p:txBody>
          <a:bodyPr lIns="0" tIns="0" rIns="0" bIns="0" anchorCtr="0">
            <a:noAutofit/>
          </a:bodyPr>
          <a:lstStyle>
            <a:lvl1pPr lvl="0" algn="ctr"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7" name="Symbol zastępczy numeru slajdu 6"/>
          <p:cNvSpPr txBox="1">
            <a:spLocks noGrp="1"/>
          </p:cNvSpPr>
          <p:nvPr>
            <p:ph type="sldNum" sz="quarter" idx="4"/>
          </p:nvPr>
        </p:nvSpPr>
        <p:spPr>
          <a:xfrm>
            <a:off x="9180000" y="6803999"/>
            <a:ext cx="720000" cy="720000"/>
          </a:xfrm>
          <a:prstGeom prst="rect">
            <a:avLst/>
          </a:prstGeom>
          <a:noFill/>
          <a:ln>
            <a:noFill/>
          </a:ln>
        </p:spPr>
        <p:txBody>
          <a:bodyPr lIns="0" tIns="0" rIns="0" bIns="0" anchor="ctr" anchorCtr="0">
            <a:noAutofit/>
          </a:bodyPr>
          <a:lstStyle>
            <a:lvl1pPr lvl="0" algn="ctr"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fld id="{F3BEE8BB-AC36-42F3-A4ED-7C84D0FE9415}" type="slidenum">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hangingPunct="1">
        <a:lnSpc>
          <a:spcPct val="150000"/>
        </a:lnSpc>
        <a:tabLst/>
        <a:defRPr lang="en-US" sz="3600" b="1" i="0" u="none" strike="noStrike" kern="1200" cap="none">
          <a:ln>
            <a:noFill/>
          </a:ln>
          <a:solidFill>
            <a:srgbClr val="FFFFFF"/>
          </a:solidFill>
          <a:latin typeface="Source Sans Pro Black" pitchFamily="34"/>
        </a:defRPr>
      </a:lvl1pPr>
    </p:titleStyle>
    <p:bodyStyle>
      <a:lvl1pPr marL="0" marR="0" indent="0" algn="l" rtl="0" hangingPunct="1">
        <a:spcBef>
          <a:spcPts val="0"/>
        </a:spcBef>
        <a:spcAft>
          <a:spcPts val="876"/>
        </a:spcAft>
        <a:tabLst/>
        <a:defRPr lang="en-US" sz="2000" b="0" i="0" u="none" strike="noStrike" kern="1200" cap="none">
          <a:ln>
            <a:noFill/>
          </a:ln>
          <a:solidFill>
            <a:srgbClr val="FFFFFF"/>
          </a:solidFill>
          <a:latin typeface="Source Sans Pro" pitchFamily="34"/>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owolny kształt 1"/>
          <p:cNvSpPr/>
          <p:nvPr/>
        </p:nvSpPr>
        <p:spPr>
          <a:xfrm>
            <a:off x="2520000" y="2520000"/>
            <a:ext cx="5040000" cy="2520000"/>
          </a:xfrm>
          <a:custGeom>
            <a:avLst>
              <a:gd name="f0" fmla="val 1568"/>
              <a:gd name="f1" fmla="val 35465"/>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10800 f17 1"/>
              <a:gd name="f35" fmla="*/ f21 1 f4"/>
              <a:gd name="f36" fmla="*/ 10800 f18 1"/>
              <a:gd name="f37" fmla="abs f22"/>
              <a:gd name="f38" fmla="abs f23"/>
              <a:gd name="f39" fmla="+- f35 0 f3"/>
              <a:gd name="f40" fmla="*/ f26 f17 1"/>
              <a:gd name="f41" fmla="*/ f27 f18 1"/>
              <a:gd name="f42" fmla="+- f37 0 f38"/>
              <a:gd name="f43" fmla="+- f38 0 f37"/>
              <a:gd name="f44" fmla="?: f23 f9 f42"/>
              <a:gd name="f45" fmla="?: f23 f42 f9"/>
              <a:gd name="f46" fmla="?: f22 f9 f43"/>
              <a:gd name="f47" fmla="?: f22 f43 f9"/>
              <a:gd name="f48" fmla="?: f19 f9 f44"/>
              <a:gd name="f49" fmla="?: f19 f9 f45"/>
              <a:gd name="f50" fmla="?: f24 f46 f9"/>
              <a:gd name="f51" fmla="?: f24 f47 f9"/>
              <a:gd name="f52" fmla="?: f25 f45 f9"/>
              <a:gd name="f53" fmla="?: f25 f44 f9"/>
              <a:gd name="f54" fmla="?: f20 f9 f47"/>
              <a:gd name="f55" fmla="?: f20 f9 f46"/>
              <a:gd name="f56" fmla="?: f48 f19 0"/>
              <a:gd name="f57" fmla="?: f48 f20 6280"/>
              <a:gd name="f58" fmla="?: f49 f19 0"/>
              <a:gd name="f59" fmla="?: f49 f20 15320"/>
              <a:gd name="f60" fmla="?: f50 f19 6280"/>
              <a:gd name="f61" fmla="?: f50 f20 21600"/>
              <a:gd name="f62" fmla="?: f51 f19 15320"/>
              <a:gd name="f63" fmla="?: f51 f20 21600"/>
              <a:gd name="f64" fmla="?: f52 f19 21600"/>
              <a:gd name="f65" fmla="?: f52 f20 15320"/>
              <a:gd name="f66" fmla="?: f53 f19 21600"/>
              <a:gd name="f67" fmla="?: f53 f20 6280"/>
              <a:gd name="f68" fmla="?: f54 f19 15320"/>
              <a:gd name="f69" fmla="?: f54 f20 0"/>
              <a:gd name="f70" fmla="?: f55 f19 6280"/>
              <a:gd name="f71" fmla="?: f55 f20 0"/>
            </a:gdLst>
            <a:ahLst>
              <a:ahXY gdRefX="f0" minX="f10" maxX="f11" gdRefY="f1" minY="f10" maxY="f11">
                <a:pos x="f28" y="f29"/>
              </a:ahXY>
            </a:ahLst>
            <a:cxnLst>
              <a:cxn ang="3cd4">
                <a:pos x="hc" y="t"/>
              </a:cxn>
              <a:cxn ang="0">
                <a:pos x="r" y="vc"/>
              </a:cxn>
              <a:cxn ang="cd4">
                <a:pos x="hc" y="b"/>
              </a:cxn>
              <a:cxn ang="cd2">
                <a:pos x="l" y="vc"/>
              </a:cxn>
              <a:cxn ang="f39">
                <a:pos x="f34" y="f33"/>
              </a:cxn>
              <a:cxn ang="f39">
                <a:pos x="f30" y="f36"/>
              </a:cxn>
              <a:cxn ang="f39">
                <a:pos x="f34" y="f32"/>
              </a:cxn>
              <a:cxn ang="f39">
                <a:pos x="f31" y="f36"/>
              </a:cxn>
              <a:cxn ang="f39">
                <a:pos x="f40" y="f41"/>
              </a:cxn>
            </a:cxnLst>
            <a:rect l="f30" t="f33" r="f31" b="f32"/>
            <a:pathLst>
              <a:path w="21600" h="21600">
                <a:moveTo>
                  <a:pt x="f7" y="f7"/>
                </a:moveTo>
                <a:lnTo>
                  <a:pt x="f7" y="f12"/>
                </a:lnTo>
                <a:lnTo>
                  <a:pt x="f56" y="f57"/>
                </a:lnTo>
                <a:lnTo>
                  <a:pt x="f7" y="f13"/>
                </a:lnTo>
                <a:lnTo>
                  <a:pt x="f7" y="f14"/>
                </a:lnTo>
                <a:lnTo>
                  <a:pt x="f58" y="f59"/>
                </a:lnTo>
                <a:lnTo>
                  <a:pt x="f7" y="f15"/>
                </a:lnTo>
                <a:lnTo>
                  <a:pt x="f7" y="f8"/>
                </a:lnTo>
                <a:lnTo>
                  <a:pt x="f12" y="f8"/>
                </a:lnTo>
                <a:lnTo>
                  <a:pt x="f60" y="f61"/>
                </a:lnTo>
                <a:lnTo>
                  <a:pt x="f13" y="f8"/>
                </a:lnTo>
                <a:lnTo>
                  <a:pt x="f14" y="f8"/>
                </a:lnTo>
                <a:lnTo>
                  <a:pt x="f62" y="f63"/>
                </a:lnTo>
                <a:lnTo>
                  <a:pt x="f15" y="f8"/>
                </a:lnTo>
                <a:lnTo>
                  <a:pt x="f8" y="f8"/>
                </a:lnTo>
                <a:lnTo>
                  <a:pt x="f8" y="f15"/>
                </a:lnTo>
                <a:lnTo>
                  <a:pt x="f64" y="f65"/>
                </a:lnTo>
                <a:lnTo>
                  <a:pt x="f8" y="f14"/>
                </a:lnTo>
                <a:lnTo>
                  <a:pt x="f8" y="f13"/>
                </a:lnTo>
                <a:lnTo>
                  <a:pt x="f66" y="f67"/>
                </a:lnTo>
                <a:lnTo>
                  <a:pt x="f8" y="f12"/>
                </a:lnTo>
                <a:lnTo>
                  <a:pt x="f8" y="f7"/>
                </a:lnTo>
                <a:lnTo>
                  <a:pt x="f15" y="f7"/>
                </a:lnTo>
                <a:lnTo>
                  <a:pt x="f68" y="f69"/>
                </a:lnTo>
                <a:lnTo>
                  <a:pt x="f14" y="f7"/>
                </a:lnTo>
                <a:lnTo>
                  <a:pt x="f13" y="f7"/>
                </a:lnTo>
                <a:lnTo>
                  <a:pt x="f70" y="f71"/>
                </a:lnTo>
                <a:lnTo>
                  <a:pt x="f12" y="f7"/>
                </a:lnTo>
                <a:lnTo>
                  <a:pt x="f7" y="f7"/>
                </a:lnTo>
                <a:close/>
              </a:path>
            </a:pathLst>
          </a:custGeom>
          <a:solidFill>
            <a:srgbClr val="FFFFFF"/>
          </a:solidFill>
          <a:ln>
            <a:noFill/>
            <a:prstDash val="solid"/>
          </a:ln>
        </p:spPr>
        <p:txBody>
          <a:bodyPr vert="horz" wrap="none" lIns="90000" tIns="45000" rIns="90000" bIns="45000" anchor="ctr" anchorCtr="0" compatLnSpc="0">
            <a:noAutofit/>
          </a:bodyPr>
          <a:lstStyle/>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p:txBody>
      </p:sp>
      <p:sp>
        <p:nvSpPr>
          <p:cNvPr id="3" name="Symbol zastępczy tytułu 2"/>
          <p:cNvSpPr txBox="1">
            <a:spLocks noGrp="1"/>
          </p:cNvSpPr>
          <p:nvPr>
            <p:ph type="title"/>
          </p:nvPr>
        </p:nvSpPr>
        <p:spPr>
          <a:xfrm>
            <a:off x="2700000" y="2700000"/>
            <a:ext cx="4680000" cy="2160000"/>
          </a:xfrm>
          <a:prstGeom prst="rect">
            <a:avLst/>
          </a:prstGeom>
          <a:noFill/>
          <a:ln>
            <a:noFill/>
          </a:ln>
        </p:spPr>
        <p:txBody>
          <a:bodyPr wrap="square" lIns="0" tIns="0" rIns="0" bIns="0" anchor="ctr" anchorCtr="1">
            <a:noAutofit/>
          </a:bodyPr>
          <a:lstStyle/>
          <a:p>
            <a:endParaRPr lang="en-US"/>
          </a:p>
        </p:txBody>
      </p:sp>
      <p:sp>
        <p:nvSpPr>
          <p:cNvPr id="4" name="Symbol zastępczy tekstu 3"/>
          <p:cNvSpPr txBox="1">
            <a:spLocks noGrp="1"/>
          </p:cNvSpPr>
          <p:nvPr>
            <p:ph type="body" idx="1"/>
          </p:nvPr>
        </p:nvSpPr>
        <p:spPr>
          <a:xfrm>
            <a:off x="3420000" y="5040000"/>
            <a:ext cx="6300000" cy="2160000"/>
          </a:xfrm>
          <a:prstGeom prst="rect">
            <a:avLst/>
          </a:prstGeom>
          <a:noFill/>
          <a:ln>
            <a:noFill/>
          </a:ln>
        </p:spPr>
        <p:txBody>
          <a:bodyPr lIns="0" tIns="0" rIns="0" bIns="0">
            <a:no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5" name="Symbol zastępczy daty 4"/>
          <p:cNvSpPr txBox="1">
            <a:spLocks noGrp="1"/>
          </p:cNvSpPr>
          <p:nvPr>
            <p:ph type="dt" sz="half" idx="2"/>
          </p:nvPr>
        </p:nvSpPr>
        <p:spPr>
          <a:xfrm>
            <a:off x="360000" y="7200000"/>
            <a:ext cx="2880000" cy="360000"/>
          </a:xfrm>
          <a:prstGeom prst="rect">
            <a:avLst/>
          </a:prstGeom>
          <a:noFill/>
          <a:ln>
            <a:noFill/>
          </a:ln>
        </p:spPr>
        <p:txBody>
          <a:bodyPr lIns="0" tIns="0" rIns="0" bIns="0" anchorCtr="0">
            <a:noAutofit/>
          </a:bodyPr>
          <a:lstStyle>
            <a:lvl1pPr lvl="0" algn="l"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6" name="Symbol zastępczy stopki 5"/>
          <p:cNvSpPr txBox="1">
            <a:spLocks noGrp="1"/>
          </p:cNvSpPr>
          <p:nvPr>
            <p:ph type="ftr" sz="quarter" idx="3"/>
          </p:nvPr>
        </p:nvSpPr>
        <p:spPr>
          <a:xfrm>
            <a:off x="3420000" y="7200000"/>
            <a:ext cx="3240000" cy="360000"/>
          </a:xfrm>
          <a:prstGeom prst="rect">
            <a:avLst/>
          </a:prstGeom>
          <a:noFill/>
          <a:ln>
            <a:noFill/>
          </a:ln>
        </p:spPr>
        <p:txBody>
          <a:bodyPr lIns="0" tIns="0" rIns="0" bIns="0" anchorCtr="0">
            <a:noAutofit/>
          </a:bodyPr>
          <a:lstStyle>
            <a:lvl1pPr lvl="0" algn="ctr"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endParaRPr lang="en-US"/>
          </a:p>
        </p:txBody>
      </p:sp>
      <p:sp>
        <p:nvSpPr>
          <p:cNvPr id="7" name="Symbol zastępczy numeru slajdu 6"/>
          <p:cNvSpPr txBox="1">
            <a:spLocks noGrp="1"/>
          </p:cNvSpPr>
          <p:nvPr>
            <p:ph type="sldNum" sz="quarter" idx="4"/>
          </p:nvPr>
        </p:nvSpPr>
        <p:spPr>
          <a:xfrm>
            <a:off x="9180000" y="6803999"/>
            <a:ext cx="720000" cy="720000"/>
          </a:xfrm>
          <a:prstGeom prst="rect">
            <a:avLst/>
          </a:prstGeom>
          <a:noFill/>
          <a:ln>
            <a:noFill/>
          </a:ln>
        </p:spPr>
        <p:txBody>
          <a:bodyPr lIns="0" tIns="0" rIns="0" bIns="0" anchor="ctr" anchorCtr="0">
            <a:noAutofit/>
          </a:bodyPr>
          <a:lstStyle>
            <a:lvl1pPr lvl="0" algn="ctr" rtl="0" hangingPunct="0">
              <a:buNone/>
              <a:tabLst/>
              <a:defRPr lang="en-US" sz="1800" b="1" kern="1200">
                <a:solidFill>
                  <a:srgbClr val="FFFFFF"/>
                </a:solidFill>
                <a:latin typeface="Source Sans Pro Black" pitchFamily="34"/>
                <a:ea typeface="源ノ角ゴシック Heavy" pitchFamily="2"/>
                <a:cs typeface="IPA Pゴシック" pitchFamily="2"/>
              </a:defRPr>
            </a:lvl1pPr>
          </a:lstStyle>
          <a:p>
            <a:pPr lvl="0"/>
            <a:fld id="{1C46F250-70E3-4201-88A9-C9E874AC99E1}" type="slidenum">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hangingPunct="1">
        <a:lnSpc>
          <a:spcPct val="100000"/>
        </a:lnSpc>
        <a:tabLst/>
        <a:defRPr lang="en-US" sz="3600" b="1" i="0" u="none" strike="noStrike" kern="1200" cap="none">
          <a:ln>
            <a:noFill/>
          </a:ln>
          <a:solidFill>
            <a:srgbClr val="2C3E50"/>
          </a:solidFill>
          <a:latin typeface="Source Sans Pro Black" pitchFamily="34"/>
        </a:defRPr>
      </a:lvl1pPr>
    </p:titleStyle>
    <p:bodyStyle>
      <a:lvl1pPr marL="0" marR="0" indent="0" algn="l" rtl="0" hangingPunct="1">
        <a:spcBef>
          <a:spcPts val="0"/>
        </a:spcBef>
        <a:spcAft>
          <a:spcPts val="876"/>
        </a:spcAft>
        <a:tabLst/>
        <a:defRPr lang="en-US" sz="2000" b="0" i="0" u="none" strike="noStrike" kern="1200" cap="none">
          <a:ln>
            <a:noFill/>
          </a:ln>
          <a:solidFill>
            <a:srgbClr val="FFFFFF"/>
          </a:solidFill>
          <a:latin typeface="Source Sans Pro" pitchFamily="34"/>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ytuł 1"/>
          <p:cNvSpPr txBox="1">
            <a:spLocks noGrp="1"/>
          </p:cNvSpPr>
          <p:nvPr>
            <p:ph type="title" idx="4294967295"/>
          </p:nvPr>
        </p:nvSpPr>
        <p:spPr>
          <a:xfrm>
            <a:off x="360000" y="3540960"/>
            <a:ext cx="9360000" cy="1436759"/>
          </a:xfrm>
        </p:spPr>
        <p:txBody>
          <a:bodyPr>
            <a:spAutoFit/>
          </a:bodyPr>
          <a:lstStyle/>
          <a:p>
            <a:pPr lvl="0"/>
            <a:r>
              <a:rPr lang="en-US"/>
              <a:t>Events in Jan Kochanowski school  in Częstochowa</a:t>
            </a:r>
          </a:p>
        </p:txBody>
      </p:sp>
      <p:sp>
        <p:nvSpPr>
          <p:cNvPr id="3" name="Podtytuł 2"/>
          <p:cNvSpPr txBox="1">
            <a:spLocks noGrp="1"/>
          </p:cNvSpPr>
          <p:nvPr>
            <p:ph type="subTitle" idx="4294967295"/>
          </p:nvPr>
        </p:nvSpPr>
        <p:spPr/>
        <p:txBody>
          <a:bodyPr anchor="ctr">
            <a:spAutoFit/>
          </a:bodyPr>
          <a:lstStyle/>
          <a:p>
            <a:pPr algn="ctr"/>
            <a:endParaRPr lang="en-US" sz="22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7" name="Symbol zastępczy numeru slajdu 3"/>
          <p:cNvSpPr>
            <a:spLocks noGrp="1"/>
          </p:cNvSpPr>
          <p:nvPr>
            <p:ph type="sldNum" sz="quarter" idx="12"/>
          </p:nvPr>
        </p:nvSpPr>
        <p:spPr/>
        <p:txBody>
          <a:bodyPr/>
          <a:lstStyle/>
          <a:p>
            <a:pPr lvl="0"/>
            <a:fld id="{F80F1DDB-1110-483D-AB9E-7F498854BC7D}" type="slidenum">
              <a:t>10</a:t>
            </a:fld>
            <a:endParaRPr lang="en-US"/>
          </a:p>
        </p:txBody>
      </p:sp>
      <p:sp>
        <p:nvSpPr>
          <p:cNvPr id="2" name="Tytuł 1"/>
          <p:cNvSpPr txBox="1">
            <a:spLocks noGrp="1"/>
          </p:cNvSpPr>
          <p:nvPr>
            <p:ph type="title" idx="4294967295"/>
          </p:nvPr>
        </p:nvSpPr>
        <p:spPr/>
        <p:txBody>
          <a:bodyPr/>
          <a:lstStyle/>
          <a:p>
            <a:pPr lvl="0"/>
            <a:r>
              <a:rPr lang="en-US"/>
              <a:t>                      The Paralympic Games</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1041119" y="1979640"/>
            <a:ext cx="320472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1041119" y="4611960"/>
            <a:ext cx="3204720"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184000" y="3096000"/>
            <a:ext cx="4464000" cy="280008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On December 2 in the Hall of Polonia,since like the year before the Paralympic Games  for children from Częstochowa Kindergarten. The students of our school helped in organizing and running the Paralympic Games .The care of the pupils was exercised Jolanta Biel. The school was represented by the dyrector Aleksandę Kupczak.</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6" name="Symbol zastępczy numeru slajdu 3"/>
          <p:cNvSpPr>
            <a:spLocks noGrp="1"/>
          </p:cNvSpPr>
          <p:nvPr>
            <p:ph type="sldNum" sz="quarter" idx="12"/>
          </p:nvPr>
        </p:nvSpPr>
        <p:spPr/>
        <p:txBody>
          <a:bodyPr/>
          <a:lstStyle/>
          <a:p>
            <a:pPr lvl="0"/>
            <a:fld id="{E003950D-5C82-4F35-B6BC-A906741CF568}" type="slidenum">
              <a:t>11</a:t>
            </a:fld>
            <a:endParaRPr lang="en-US"/>
          </a:p>
        </p:txBody>
      </p:sp>
      <p:sp>
        <p:nvSpPr>
          <p:cNvPr id="2" name="Tytuł 1"/>
          <p:cNvSpPr txBox="1">
            <a:spLocks noGrp="1"/>
          </p:cNvSpPr>
          <p:nvPr>
            <p:ph type="title" idx="4294967295"/>
          </p:nvPr>
        </p:nvSpPr>
        <p:spPr/>
        <p:txBody>
          <a:bodyPr/>
          <a:lstStyle/>
          <a:p>
            <a:pPr lvl="0"/>
            <a:r>
              <a:rPr lang="en-US"/>
              <a:t>                         Handball tournament</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359640" y="2986200"/>
            <a:ext cx="4567320" cy="3027600"/>
          </a:xfrm>
        </p:spPr>
      </p:pic>
      <p:sp>
        <p:nvSpPr>
          <p:cNvPr id="4" name="Symbol zastępczy tekstu 3"/>
          <p:cNvSpPr txBox="1">
            <a:spLocks noGrp="1"/>
          </p:cNvSpPr>
          <p:nvPr>
            <p:ph type="body" idx="4294967295"/>
          </p:nvPr>
        </p:nvSpPr>
        <p:spPr>
          <a:xfrm>
            <a:off x="5155920" y="1980000"/>
            <a:ext cx="4567320" cy="5040000"/>
          </a:xfrm>
        </p:spPr>
        <p:txBody>
          <a:bodyPr/>
          <a:lstStyle/>
          <a:p>
            <a:endParaRPr lang="en-US"/>
          </a:p>
        </p:txBody>
      </p:sp>
      <p:sp>
        <p:nvSpPr>
          <p:cNvPr id="5" name="pole tekstowe 4"/>
          <p:cNvSpPr txBox="1"/>
          <p:nvPr/>
        </p:nvSpPr>
        <p:spPr>
          <a:xfrm>
            <a:off x="5256000" y="3384000"/>
            <a:ext cx="4392000" cy="164700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Representation of girls in handball took III place in classes organized by the School Sports Association in Czestochowa. Supervisitor was Dyrektor Mariusz Zawada</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8" name="Symbol zastępczy numeru slajdu 3"/>
          <p:cNvSpPr>
            <a:spLocks noGrp="1"/>
          </p:cNvSpPr>
          <p:nvPr>
            <p:ph type="sldNum" sz="quarter" idx="12"/>
          </p:nvPr>
        </p:nvSpPr>
        <p:spPr/>
        <p:txBody>
          <a:bodyPr/>
          <a:lstStyle/>
          <a:p>
            <a:pPr lvl="0"/>
            <a:fld id="{442AB39C-D8CC-4256-ABFB-B25D36071947}" type="slidenum">
              <a:t>2</a:t>
            </a:fld>
            <a:endParaRPr lang="en-US"/>
          </a:p>
        </p:txBody>
      </p:sp>
      <p:sp>
        <p:nvSpPr>
          <p:cNvPr id="2" name="Tytuł 1"/>
          <p:cNvSpPr txBox="1">
            <a:spLocks noGrp="1"/>
          </p:cNvSpPr>
          <p:nvPr>
            <p:ph type="title" idx="4294967295"/>
          </p:nvPr>
        </p:nvSpPr>
        <p:spPr/>
        <p:txBody>
          <a:bodyPr/>
          <a:lstStyle/>
          <a:p>
            <a:pPr lvl="0"/>
            <a:r>
              <a:rPr lang="en-US"/>
              <a:t>                  Gifts for animal shelters</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1040759" y="1979640"/>
            <a:ext cx="320544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1040759" y="4611960"/>
            <a:ext cx="3205440"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616000" y="2716200"/>
            <a:ext cx="3600000" cy="95544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On April 27, the students of our school visit the animal shelter at ul. Gilowa in Czestochowa.</a:t>
            </a:r>
          </a:p>
        </p:txBody>
      </p:sp>
      <p:sp>
        <p:nvSpPr>
          <p:cNvPr id="7" name="pole tekstowe 6"/>
          <p:cNvSpPr txBox="1"/>
          <p:nvPr/>
        </p:nvSpPr>
        <p:spPr>
          <a:xfrm>
            <a:off x="5573880" y="3888000"/>
            <a:ext cx="4434120" cy="153216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The purpose of the departure was to hand over the shelter to the pet food and warm blankets. Food and blankets were collected in  schools as part of the "We help the animals" campaign.</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8" name="Symbol zastępczy numeru slajdu 3"/>
          <p:cNvSpPr>
            <a:spLocks noGrp="1"/>
          </p:cNvSpPr>
          <p:nvPr>
            <p:ph type="sldNum" sz="quarter" idx="12"/>
          </p:nvPr>
        </p:nvSpPr>
        <p:spPr/>
        <p:txBody>
          <a:bodyPr/>
          <a:lstStyle/>
          <a:p>
            <a:pPr lvl="0"/>
            <a:fld id="{73566F4D-3085-4EAD-8455-CC40FFBD4AF7}" type="slidenum">
              <a:t>3</a:t>
            </a:fld>
            <a:endParaRPr lang="en-US"/>
          </a:p>
        </p:txBody>
      </p:sp>
      <p:sp>
        <p:nvSpPr>
          <p:cNvPr id="2" name="Tytuł 1"/>
          <p:cNvSpPr txBox="1">
            <a:spLocks noGrp="1"/>
          </p:cNvSpPr>
          <p:nvPr>
            <p:ph type="title" idx="4294967295"/>
          </p:nvPr>
        </p:nvSpPr>
        <p:spPr/>
        <p:txBody>
          <a:bodyPr/>
          <a:lstStyle/>
          <a:p>
            <a:pPr lvl="0"/>
            <a:r>
              <a:rPr lang="en-US"/>
              <a:t>                            First aid mastery</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829080" y="1979640"/>
            <a:ext cx="362844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829080" y="4611960"/>
            <a:ext cx="3628440"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616000" y="3024000"/>
            <a:ext cx="3881520" cy="95544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In Jan Kochanowski school was the first aid champion under the patronage of PCK Czestochowa.</a:t>
            </a:r>
          </a:p>
        </p:txBody>
      </p:sp>
      <p:sp>
        <p:nvSpPr>
          <p:cNvPr id="7" name="pole tekstowe 6"/>
          <p:cNvSpPr txBox="1"/>
          <p:nvPr/>
        </p:nvSpPr>
        <p:spPr>
          <a:xfrm>
            <a:off x="5577120" y="3960000"/>
            <a:ext cx="4146120" cy="95544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The task of the participants is to provide first aid in simulated situations of life and health risks.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8" name="Symbol zastępczy numeru slajdu 3"/>
          <p:cNvSpPr>
            <a:spLocks noGrp="1"/>
          </p:cNvSpPr>
          <p:nvPr>
            <p:ph type="sldNum" sz="quarter" idx="12"/>
          </p:nvPr>
        </p:nvSpPr>
        <p:spPr/>
        <p:txBody>
          <a:bodyPr/>
          <a:lstStyle/>
          <a:p>
            <a:pPr lvl="0"/>
            <a:fld id="{794E01F0-8909-4FA5-AA83-AA590C6EF435}" type="slidenum">
              <a:t>4</a:t>
            </a:fld>
            <a:endParaRPr lang="en-US"/>
          </a:p>
        </p:txBody>
      </p:sp>
      <p:sp>
        <p:nvSpPr>
          <p:cNvPr id="2" name="Tytuł 1"/>
          <p:cNvSpPr txBox="1">
            <a:spLocks noGrp="1"/>
          </p:cNvSpPr>
          <p:nvPr>
            <p:ph type="title" idx="4294967295"/>
          </p:nvPr>
        </p:nvSpPr>
        <p:spPr/>
        <p:txBody>
          <a:bodyPr/>
          <a:lstStyle/>
          <a:p>
            <a:pPr lvl="0"/>
            <a:r>
              <a:rPr lang="en-US"/>
              <a:t>                    Language competition</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501840" y="1979640"/>
            <a:ext cx="428292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825840" y="4611960"/>
            <a:ext cx="3635279"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315760" y="2736000"/>
            <a:ext cx="4407479" cy="1243799"/>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On April 4, in our School was competition of Knowledge of English-speaking countries took place.</a:t>
            </a: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The best ones were:</a:t>
            </a:r>
          </a:p>
        </p:txBody>
      </p:sp>
      <p:sp>
        <p:nvSpPr>
          <p:cNvPr id="7" name="pole tekstowe 6"/>
          <p:cNvSpPr txBox="1"/>
          <p:nvPr/>
        </p:nvSpPr>
        <p:spPr>
          <a:xfrm>
            <a:off x="5328000" y="4111920"/>
            <a:ext cx="4258800" cy="239724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Karolina Romulewicz II D, - I place</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Weronika Michalska II C - II place</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Dominika Koćwin II C - III place</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Organizer of competition was: Marta Skrzypkowiak</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7" name="Symbol zastępczy numeru slajdu 3"/>
          <p:cNvSpPr>
            <a:spLocks noGrp="1"/>
          </p:cNvSpPr>
          <p:nvPr>
            <p:ph type="sldNum" sz="quarter" idx="12"/>
          </p:nvPr>
        </p:nvSpPr>
        <p:spPr/>
        <p:txBody>
          <a:bodyPr/>
          <a:lstStyle/>
          <a:p>
            <a:pPr lvl="0"/>
            <a:fld id="{38E5FB48-75D5-4C29-B899-4EB62C77BBEB}" type="slidenum">
              <a:t>5</a:t>
            </a:fld>
            <a:endParaRPr lang="en-US"/>
          </a:p>
        </p:txBody>
      </p:sp>
      <p:sp>
        <p:nvSpPr>
          <p:cNvPr id="2" name="Tytuł 1"/>
          <p:cNvSpPr txBox="1">
            <a:spLocks noGrp="1"/>
          </p:cNvSpPr>
          <p:nvPr>
            <p:ph type="title" idx="4294967295"/>
          </p:nvPr>
        </p:nvSpPr>
        <p:spPr/>
        <p:txBody>
          <a:bodyPr/>
          <a:lstStyle/>
          <a:p>
            <a:pPr lvl="0"/>
            <a:r>
              <a:rPr lang="en-US"/>
              <a:t>                           Easter with PCK</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506519" y="1979640"/>
            <a:ext cx="427356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506519" y="4611960"/>
            <a:ext cx="4273560"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256000" y="2736000"/>
            <a:ext cx="4593240" cy="326232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On April 7, 2017 the students of our school participated in the PCK program "Easter of PCK".</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In this regard, money was collected in Auchan North in Czestochowa. The collected money will give to buy food products and give them to the needy.</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Halina Klepacz-Skoczylas was watching over the whole action.</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8" name="Symbol zastępczy numeru slajdu 3"/>
          <p:cNvSpPr>
            <a:spLocks noGrp="1"/>
          </p:cNvSpPr>
          <p:nvPr>
            <p:ph type="sldNum" sz="quarter" idx="12"/>
          </p:nvPr>
        </p:nvSpPr>
        <p:spPr/>
        <p:txBody>
          <a:bodyPr/>
          <a:lstStyle/>
          <a:p>
            <a:pPr lvl="0"/>
            <a:fld id="{757F27C5-793F-4049-90E6-AA96F4520AB6}" type="slidenum">
              <a:t>6</a:t>
            </a:fld>
            <a:endParaRPr lang="en-US"/>
          </a:p>
        </p:txBody>
      </p:sp>
      <p:sp>
        <p:nvSpPr>
          <p:cNvPr id="2" name="Tytuł 1"/>
          <p:cNvSpPr txBox="1">
            <a:spLocks noGrp="1"/>
          </p:cNvSpPr>
          <p:nvPr>
            <p:ph type="title" idx="4294967295"/>
          </p:nvPr>
        </p:nvSpPr>
        <p:spPr/>
        <p:txBody>
          <a:bodyPr/>
          <a:lstStyle/>
          <a:p>
            <a:pPr lvl="0"/>
            <a:r>
              <a:rPr lang="en-US"/>
              <a:t>                      Shooting tournament</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1040759" y="1979640"/>
            <a:ext cx="320508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1040759" y="4611960"/>
            <a:ext cx="3205080"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256000" y="2860200"/>
            <a:ext cx="4647600" cy="1243799"/>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On March 14th, i our school there was a Shooting Tournament on a pneumatic shooting range. Four teams from 6 junior high schools participated in the Tournament.</a:t>
            </a:r>
          </a:p>
        </p:txBody>
      </p:sp>
      <p:sp>
        <p:nvSpPr>
          <p:cNvPr id="7" name="pole tekstowe 6"/>
          <p:cNvSpPr txBox="1"/>
          <p:nvPr/>
        </p:nvSpPr>
        <p:spPr>
          <a:xfrm>
            <a:off x="5328000" y="4248000"/>
            <a:ext cx="4464000" cy="1243799"/>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The three winning teams received diplomas and gifts and the first place recived cup funded by the Director of our school</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6" name="Symbol zastępczy numeru slajdu 3"/>
          <p:cNvSpPr>
            <a:spLocks noGrp="1"/>
          </p:cNvSpPr>
          <p:nvPr>
            <p:ph type="sldNum" sz="quarter" idx="12"/>
          </p:nvPr>
        </p:nvSpPr>
        <p:spPr/>
        <p:txBody>
          <a:bodyPr/>
          <a:lstStyle/>
          <a:p>
            <a:pPr lvl="0"/>
            <a:fld id="{1300B680-59BC-48F8-88E7-6C51016E58A7}" type="slidenum">
              <a:t>7</a:t>
            </a:fld>
            <a:endParaRPr lang="en-US"/>
          </a:p>
        </p:txBody>
      </p:sp>
      <p:sp>
        <p:nvSpPr>
          <p:cNvPr id="2" name="Tytuł 1"/>
          <p:cNvSpPr txBox="1">
            <a:spLocks noGrp="1"/>
          </p:cNvSpPr>
          <p:nvPr>
            <p:ph type="title" idx="4294967295"/>
          </p:nvPr>
        </p:nvSpPr>
        <p:spPr/>
        <p:txBody>
          <a:bodyPr/>
          <a:lstStyle/>
          <a:p>
            <a:pPr lvl="0"/>
            <a:r>
              <a:rPr lang="en-US"/>
              <a:t>                      Police class tournament</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753480" y="1980000"/>
            <a:ext cx="3780000" cy="5040000"/>
          </a:xfrm>
        </p:spPr>
      </p:pic>
      <p:sp>
        <p:nvSpPr>
          <p:cNvPr id="4" name="Symbol zastępczy tekstu 3"/>
          <p:cNvSpPr txBox="1">
            <a:spLocks noGrp="1"/>
          </p:cNvSpPr>
          <p:nvPr>
            <p:ph type="body" idx="4294967295"/>
          </p:nvPr>
        </p:nvSpPr>
        <p:spPr>
          <a:xfrm>
            <a:off x="5155920" y="1980000"/>
            <a:ext cx="4567320" cy="5040000"/>
          </a:xfrm>
        </p:spPr>
        <p:txBody>
          <a:bodyPr/>
          <a:lstStyle/>
          <a:p>
            <a:endParaRPr lang="en-US"/>
          </a:p>
        </p:txBody>
      </p:sp>
      <p:sp>
        <p:nvSpPr>
          <p:cNvPr id="5" name="pole tekstowe 4"/>
          <p:cNvSpPr txBox="1"/>
          <p:nvPr/>
        </p:nvSpPr>
        <p:spPr>
          <a:xfrm>
            <a:off x="5184000" y="2755439"/>
            <a:ext cx="4464000" cy="326232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March 15, 2017 At the Police School in Katowice, eliminations to the 9th Polish nationwide  tournament of Police Classes took place in Pila. This year's eliminations started 85 schools. Only 25 students will qualify for the final round.</a:t>
            </a: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Our students, Sylwia Binczyk - IVd, count on it. Dawid Korzec - IVd. Kamil Radecki - III c. Michał Bednarek - IIId.</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Supervisor Paweł Kapica</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6" name="Symbol zastępczy numeru slajdu 3"/>
          <p:cNvSpPr>
            <a:spLocks noGrp="1"/>
          </p:cNvSpPr>
          <p:nvPr>
            <p:ph type="sldNum" sz="quarter" idx="12"/>
          </p:nvPr>
        </p:nvSpPr>
        <p:spPr/>
        <p:txBody>
          <a:bodyPr/>
          <a:lstStyle/>
          <a:p>
            <a:pPr lvl="0"/>
            <a:fld id="{21DBBDE0-6161-46E5-9778-1B66DD6356FB}" type="slidenum">
              <a:t>8</a:t>
            </a:fld>
            <a:endParaRPr lang="en-US"/>
          </a:p>
        </p:txBody>
      </p:sp>
      <p:sp>
        <p:nvSpPr>
          <p:cNvPr id="2" name="Tytuł 1"/>
          <p:cNvSpPr txBox="1">
            <a:spLocks noGrp="1"/>
          </p:cNvSpPr>
          <p:nvPr>
            <p:ph type="title" idx="4294967295"/>
          </p:nvPr>
        </p:nvSpPr>
        <p:spPr/>
        <p:txBody>
          <a:bodyPr/>
          <a:lstStyle/>
          <a:p>
            <a:pPr lvl="0"/>
            <a:r>
              <a:rPr lang="en-US"/>
              <a:t>                                    Save lives</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655920" y="1980000"/>
            <a:ext cx="3975120" cy="5040000"/>
          </a:xfrm>
        </p:spPr>
      </p:pic>
      <p:sp>
        <p:nvSpPr>
          <p:cNvPr id="4" name="Symbol zastępczy tekstu 3"/>
          <p:cNvSpPr txBox="1">
            <a:spLocks noGrp="1"/>
          </p:cNvSpPr>
          <p:nvPr>
            <p:ph type="body" idx="4294967295"/>
          </p:nvPr>
        </p:nvSpPr>
        <p:spPr>
          <a:xfrm>
            <a:off x="5155920" y="1980000"/>
            <a:ext cx="4567320" cy="5040000"/>
          </a:xfrm>
        </p:spPr>
        <p:txBody>
          <a:bodyPr/>
          <a:lstStyle/>
          <a:p>
            <a:endParaRPr lang="en-US"/>
          </a:p>
        </p:txBody>
      </p:sp>
      <p:sp>
        <p:nvSpPr>
          <p:cNvPr id="5" name="pole tekstowe 4"/>
          <p:cNvSpPr txBox="1"/>
          <p:nvPr/>
        </p:nvSpPr>
        <p:spPr>
          <a:xfrm>
            <a:off x="5256000" y="3168000"/>
            <a:ext cx="4392000" cy="1984680"/>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9.03.2017 at our school there was a call-up blood campaign under patronage of PCK in Czestochowa.</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The 35 students of our school were Honorary Blood Donors.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7" name="Symbol zastępczy numeru slajdu 3"/>
          <p:cNvSpPr>
            <a:spLocks noGrp="1"/>
          </p:cNvSpPr>
          <p:nvPr>
            <p:ph type="sldNum" sz="quarter" idx="12"/>
          </p:nvPr>
        </p:nvSpPr>
        <p:spPr/>
        <p:txBody>
          <a:bodyPr/>
          <a:lstStyle/>
          <a:p>
            <a:pPr lvl="0"/>
            <a:fld id="{2C1DEC3A-78BF-4F32-99D8-510FA7B5FFAA}" type="slidenum">
              <a:t>9</a:t>
            </a:fld>
            <a:endParaRPr lang="en-US"/>
          </a:p>
        </p:txBody>
      </p:sp>
      <p:sp>
        <p:nvSpPr>
          <p:cNvPr id="2" name="Tytuł 1"/>
          <p:cNvSpPr txBox="1">
            <a:spLocks noGrp="1"/>
          </p:cNvSpPr>
          <p:nvPr>
            <p:ph type="title" idx="4294967295"/>
          </p:nvPr>
        </p:nvSpPr>
        <p:spPr/>
        <p:txBody>
          <a:bodyPr/>
          <a:lstStyle/>
          <a:p>
            <a:pPr lvl="0"/>
            <a:r>
              <a:rPr lang="en-US"/>
              <a:t>            Speed ice skating championship</a:t>
            </a:r>
          </a:p>
        </p:txBody>
      </p:sp>
      <p:pic>
        <p:nvPicPr>
          <p:cNvPr id="3"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1041119" y="1979640"/>
            <a:ext cx="3204720" cy="2403720"/>
          </a:xfrm>
        </p:spPr>
      </p:pic>
      <p:pic>
        <p:nvPicPr>
          <p:cNvPr id="4" name="">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4">
            <a:lum/>
            <a:alphaModFix/>
          </a:blip>
          <a:srcRect/>
          <a:stretch>
            <a:fillRect/>
          </a:stretch>
        </p:blipFill>
        <p:spPr>
          <a:xfrm>
            <a:off x="1742040" y="4611960"/>
            <a:ext cx="1802519" cy="2403720"/>
          </a:xfrm>
        </p:spPr>
      </p:pic>
      <p:sp>
        <p:nvSpPr>
          <p:cNvPr id="5" name="Symbol zastępczy tekstu 4"/>
          <p:cNvSpPr txBox="1">
            <a:spLocks noGrp="1"/>
          </p:cNvSpPr>
          <p:nvPr>
            <p:ph type="body" idx="4294967295"/>
          </p:nvPr>
        </p:nvSpPr>
        <p:spPr>
          <a:xfrm>
            <a:off x="5155920" y="1980000"/>
            <a:ext cx="4567320" cy="5040000"/>
          </a:xfrm>
        </p:spPr>
        <p:txBody>
          <a:bodyPr/>
          <a:lstStyle/>
          <a:p>
            <a:endParaRPr lang="en-US"/>
          </a:p>
        </p:txBody>
      </p:sp>
      <p:sp>
        <p:nvSpPr>
          <p:cNvPr id="6" name="pole tekstowe 5"/>
          <p:cNvSpPr txBox="1"/>
          <p:nvPr/>
        </p:nvSpPr>
        <p:spPr>
          <a:xfrm>
            <a:off x="5328000" y="3066479"/>
            <a:ext cx="4248000" cy="2973959"/>
          </a:xfrm>
          <a:prstGeom prst="rect">
            <a:avLst/>
          </a:prstGeom>
          <a:noFill/>
          <a:ln>
            <a:noFill/>
          </a:ln>
        </p:spPr>
        <p:txBody>
          <a:bodyPr vert="horz" wrap="none" lIns="90000" tIns="45000" rIns="90000" bIns="45000" anchorCtr="0" compatLnSpc="0"/>
          <a:lstStyle/>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On February 11, 2017, the high school ice hockey championship took place on the city ice skating rink. Our team taked 3rd.</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Our representation: Wiktoria Rak,Wiktoria Denkiewicz, Iga Socha, Marlena Godela. Supervisor Paweł Kapica.</a:t>
            </a:r>
          </a:p>
          <a:p>
            <a:pPr marL="0" marR="0" lvl="0" indent="0" rtl="0" hangingPunct="1">
              <a:lnSpc>
                <a:spcPct val="100000"/>
              </a:lnSpc>
              <a:spcBef>
                <a:spcPts val="0"/>
              </a:spcBef>
              <a:spcAft>
                <a:spcPts val="0"/>
              </a:spcAft>
              <a:buNone/>
              <a:tabLst/>
            </a:pPr>
            <a:endParaRPr lang="en-US" sz="1800" b="0" i="0" u="none" strike="noStrike" kern="1200" cap="none">
              <a:ln>
                <a:noFill/>
              </a:ln>
              <a:latin typeface="Source Sans Pro" pitchFamily="34"/>
              <a:ea typeface="源ノ角ゴシック Normal" pitchFamily="2"/>
              <a:cs typeface="FreeSans" pitchFamily="2"/>
            </a:endParaRPr>
          </a:p>
          <a:p>
            <a:pPr marL="0" marR="0" lvl="0" indent="0" rtl="0" hangingPunct="1">
              <a:lnSpc>
                <a:spcPct val="100000"/>
              </a:lnSpc>
              <a:spcBef>
                <a:spcPts val="0"/>
              </a:spcBef>
              <a:spcAft>
                <a:spcPts val="0"/>
              </a:spcAft>
              <a:buNone/>
              <a:tabLst/>
            </a:pPr>
            <a:r>
              <a:rPr lang="en-US" sz="1800" b="0" i="0" u="none" strike="noStrike" kern="1200" cap="none">
                <a:ln>
                  <a:noFill/>
                </a:ln>
                <a:latin typeface="Source Sans Pro" pitchFamily="34"/>
                <a:ea typeface="源ノ角ゴシック Normal" pitchFamily="2"/>
                <a:cs typeface="FreeSans" pitchFamily="2"/>
              </a:rPr>
              <a:t>It is worth adding that in the individual classification Wiktoria Rak took 3rd place.</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midnightblu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idnightblue1">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idnightblue2">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../../../../Program%20Files%20(x86)/LibreOffice%205/share/template/common/presnt/Midnightblue.otp</Template>
  <TotalTime>15</TotalTime>
  <Words>558</Words>
  <Application>Microsoft Office PowerPoint</Application>
  <PresentationFormat>Panoramiczny</PresentationFormat>
  <Paragraphs>66</Paragraphs>
  <Slides>11</Slides>
  <Notes>11</Notes>
  <HiddenSlides>0</HiddenSlides>
  <MMClips>0</MMClips>
  <ScaleCrop>false</ScaleCrop>
  <HeadingPairs>
    <vt:vector size="6" baseType="variant">
      <vt:variant>
        <vt:lpstr>Używane czcionki</vt:lpstr>
      </vt:variant>
      <vt:variant>
        <vt:i4>9</vt:i4>
      </vt:variant>
      <vt:variant>
        <vt:lpstr>Motyw</vt:lpstr>
      </vt:variant>
      <vt:variant>
        <vt:i4>3</vt:i4>
      </vt:variant>
      <vt:variant>
        <vt:lpstr>Tytuły slajdów</vt:lpstr>
      </vt:variant>
      <vt:variant>
        <vt:i4>11</vt:i4>
      </vt:variant>
    </vt:vector>
  </HeadingPairs>
  <TitlesOfParts>
    <vt:vector size="23" baseType="lpstr">
      <vt:lpstr>Arial</vt:lpstr>
      <vt:lpstr>Calibri</vt:lpstr>
      <vt:lpstr>FreeSans</vt:lpstr>
      <vt:lpstr>IPA Pゴシック</vt:lpstr>
      <vt:lpstr>Source Sans Pro</vt:lpstr>
      <vt:lpstr>Source Sans Pro Black</vt:lpstr>
      <vt:lpstr>Source Sans Pro Semibold</vt:lpstr>
      <vt:lpstr>源ノ角ゴシック Heavy</vt:lpstr>
      <vt:lpstr>源ノ角ゴシック Normal</vt:lpstr>
      <vt:lpstr>midnightblue</vt:lpstr>
      <vt:lpstr>midnightblue1</vt:lpstr>
      <vt:lpstr>midnightblue2</vt:lpstr>
      <vt:lpstr>Events in Jan Kochanowski school  in Częstochowa</vt:lpstr>
      <vt:lpstr>                  Gifts for animal shelters</vt:lpstr>
      <vt:lpstr>                            First aid mastery</vt:lpstr>
      <vt:lpstr>                    Language competition</vt:lpstr>
      <vt:lpstr>                           Easter with PCK</vt:lpstr>
      <vt:lpstr>                      Shooting tournament</vt:lpstr>
      <vt:lpstr>                      Police class tournament</vt:lpstr>
      <vt:lpstr>                                    Save lives</vt:lpstr>
      <vt:lpstr>            Speed ice skating championship</vt:lpstr>
      <vt:lpstr>                      The Paralympic Games</vt:lpstr>
      <vt:lpstr>                         Handball tournament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in Jan Kochanowski school  in Częstochowa</dc:title>
  <dc:creator>Arto</dc:creator>
  <cp:lastModifiedBy>AG</cp:lastModifiedBy>
  <cp:revision>5</cp:revision>
  <dcterms:created xsi:type="dcterms:W3CDTF">2017-05-23T17:26:00Z</dcterms:created>
  <dcterms:modified xsi:type="dcterms:W3CDTF">2017-06-02T06:46:41Z</dcterms:modified>
</cp:coreProperties>
</file>