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57" r:id="rId5"/>
    <p:sldId id="260" r:id="rId6"/>
    <p:sldId id="261" r:id="rId7"/>
    <p:sldId id="262" r:id="rId8"/>
    <p:sldId id="263" r:id="rId9"/>
    <p:sldId id="264" r:id="rId10"/>
    <p:sldId id="265" r:id="rId11"/>
    <p:sldId id="266" r:id="rId12"/>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2" autoAdjust="0"/>
    <p:restoredTop sz="94660"/>
  </p:normalViewPr>
  <p:slideViewPr>
    <p:cSldViewPr>
      <p:cViewPr varScale="1">
        <p:scale>
          <a:sx n="69" d="100"/>
          <a:sy n="69" d="100"/>
        </p:scale>
        <p:origin x="-142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15" name="Prostokąt zaokrąglony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stokąt zaokrąglony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ytuł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pl-PL" smtClean="0"/>
              <a:t>Kliknij, aby edytować styl</a:t>
            </a:r>
            <a:endParaRPr kumimoji="0" lang="en-US"/>
          </a:p>
        </p:txBody>
      </p:sp>
      <p:sp>
        <p:nvSpPr>
          <p:cNvPr id="20" name="Podtytuł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l-PL" smtClean="0"/>
              <a:t>Kliknij, aby edytować styl wzorca podtytułu</a:t>
            </a:r>
            <a:endParaRPr kumimoji="0" lang="en-US"/>
          </a:p>
        </p:txBody>
      </p:sp>
      <p:sp>
        <p:nvSpPr>
          <p:cNvPr id="19" name="Symbol zastępczy daty 18"/>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8" name="Symbol zastępczy stopki 7"/>
          <p:cNvSpPr>
            <a:spLocks noGrp="1"/>
          </p:cNvSpPr>
          <p:nvPr>
            <p:ph type="ftr" sz="quarter" idx="11"/>
          </p:nvPr>
        </p:nvSpPr>
        <p:spPr/>
        <p:txBody>
          <a:bodyPr/>
          <a:lstStyle>
            <a:extLst/>
          </a:lstStyle>
          <a:p>
            <a:endParaRPr lang="pl-PL"/>
          </a:p>
        </p:txBody>
      </p:sp>
      <p:sp>
        <p:nvSpPr>
          <p:cNvPr id="11" name="Symbol zastępczy numeru slajdu 10"/>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a:xfrm>
            <a:off x="502920" y="4983480"/>
            <a:ext cx="8183880" cy="1051560"/>
          </a:xfrm>
        </p:spPr>
        <p:txBody>
          <a:bodyPr/>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502920" y="530352"/>
            <a:ext cx="8183880" cy="4187952"/>
          </a:xfrm>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5" name="Symbol zastępczy stopki 4"/>
          <p:cNvSpPr>
            <a:spLocks noGrp="1"/>
          </p:cNvSpPr>
          <p:nvPr>
            <p:ph type="ftr" sz="quarter" idx="11"/>
          </p:nvPr>
        </p:nvSpPr>
        <p:spPr/>
        <p:txBody>
          <a:bodyPr/>
          <a:lstStyle>
            <a:extLst/>
          </a:lstStyle>
          <a:p>
            <a:endParaRPr lang="pl-PL"/>
          </a:p>
        </p:txBody>
      </p:sp>
      <p:sp>
        <p:nvSpPr>
          <p:cNvPr id="6" name="Symbol zastępczy numeru slajdu 5"/>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533404"/>
            <a:ext cx="1981200" cy="5257799"/>
          </a:xfrm>
        </p:spPr>
        <p:txBody>
          <a:bodyPr vert="eaVert"/>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533400" y="533402"/>
            <a:ext cx="5943600" cy="5257801"/>
          </a:xfrm>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5" name="Symbol zastępczy stopki 4"/>
          <p:cNvSpPr>
            <a:spLocks noGrp="1"/>
          </p:cNvSpPr>
          <p:nvPr>
            <p:ph type="ftr" sz="quarter" idx="11"/>
          </p:nvPr>
        </p:nvSpPr>
        <p:spPr/>
        <p:txBody>
          <a:bodyPr/>
          <a:lstStyle>
            <a:extLst/>
          </a:lstStyle>
          <a:p>
            <a:endParaRPr lang="pl-PL"/>
          </a:p>
        </p:txBody>
      </p:sp>
      <p:sp>
        <p:nvSpPr>
          <p:cNvPr id="6" name="Symbol zastępczy numeru slajdu 5"/>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502920" y="4983480"/>
            <a:ext cx="8183880" cy="1051560"/>
          </a:xfrm>
        </p:spPr>
        <p:txBody>
          <a:bodyPr/>
          <a:lstStyle>
            <a:extLst/>
          </a:lstStyle>
          <a:p>
            <a:r>
              <a:rPr kumimoji="0" lang="pl-PL" smtClean="0"/>
              <a:t>Kliknij, aby edytować styl</a:t>
            </a:r>
            <a:endParaRPr kumimoji="0" lang="en-US"/>
          </a:p>
        </p:txBody>
      </p:sp>
      <p:sp>
        <p:nvSpPr>
          <p:cNvPr id="3" name="Symbol zastępczy zawartości 2"/>
          <p:cNvSpPr>
            <a:spLocks noGrp="1"/>
          </p:cNvSpPr>
          <p:nvPr>
            <p:ph idx="1"/>
          </p:nvPr>
        </p:nvSpPr>
        <p:spPr>
          <a:xfrm>
            <a:off x="502920" y="530352"/>
            <a:ext cx="8183880" cy="4187952"/>
          </a:xfrm>
        </p:spPr>
        <p:txBody>
          <a:bodyPr/>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5" name="Symbol zastępczy stopki 4"/>
          <p:cNvSpPr>
            <a:spLocks noGrp="1"/>
          </p:cNvSpPr>
          <p:nvPr>
            <p:ph type="ftr" sz="quarter" idx="11"/>
          </p:nvPr>
        </p:nvSpPr>
        <p:spPr/>
        <p:txBody>
          <a:bodyPr/>
          <a:lstStyle>
            <a:extLst/>
          </a:lstStyle>
          <a:p>
            <a:endParaRPr lang="pl-PL"/>
          </a:p>
        </p:txBody>
      </p:sp>
      <p:sp>
        <p:nvSpPr>
          <p:cNvPr id="6" name="Symbol zastępczy numeru slajdu 5"/>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14" name="Prostokąt zaokrąglony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Prostokąt zaokrąglony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ytuł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5" name="Symbol zastępczy stopki 4"/>
          <p:cNvSpPr>
            <a:spLocks noGrp="1"/>
          </p:cNvSpPr>
          <p:nvPr>
            <p:ph type="ftr" sz="quarter" idx="11"/>
          </p:nvPr>
        </p:nvSpPr>
        <p:spPr/>
        <p:txBody>
          <a:bodyPr/>
          <a:lstStyle>
            <a:extLst/>
          </a:lstStyle>
          <a:p>
            <a:endParaRPr lang="pl-PL"/>
          </a:p>
        </p:txBody>
      </p:sp>
      <p:sp>
        <p:nvSpPr>
          <p:cNvPr id="6" name="Symbol zastępczy numeru slajdu 5"/>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zawartości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6" name="Symbol zastępczy stopki 5"/>
          <p:cNvSpPr>
            <a:spLocks noGrp="1"/>
          </p:cNvSpPr>
          <p:nvPr>
            <p:ph type="ftr" sz="quarter" idx="11"/>
          </p:nvPr>
        </p:nvSpPr>
        <p:spPr/>
        <p:txBody>
          <a:bodyPr/>
          <a:lstStyle>
            <a:extLst/>
          </a:lstStyle>
          <a:p>
            <a:endParaRPr lang="pl-PL"/>
          </a:p>
        </p:txBody>
      </p:sp>
      <p:sp>
        <p:nvSpPr>
          <p:cNvPr id="7" name="Symbol zastępczy numeru slajdu 6"/>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502920" y="4983480"/>
            <a:ext cx="8183880" cy="1051560"/>
          </a:xfrm>
        </p:spPr>
        <p:txBody>
          <a:bodyPr anchor="b"/>
          <a:lstStyle>
            <a:lvl1pPr>
              <a:defRPr b="1"/>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l-PL" smtClean="0"/>
              <a:t>Kliknij, aby edytować style wzorca tekstu</a:t>
            </a:r>
          </a:p>
        </p:txBody>
      </p:sp>
      <p:sp>
        <p:nvSpPr>
          <p:cNvPr id="4" name="Symbol zastępczy tekstu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l-PL" smtClean="0"/>
              <a:t>Kliknij, aby edytować style wzorca tekstu</a:t>
            </a:r>
          </a:p>
        </p:txBody>
      </p:sp>
      <p:sp>
        <p:nvSpPr>
          <p:cNvPr id="5" name="Symbol zastępczy zawartości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6" name="Symbol zastępczy zawartości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8" name="Symbol zastępczy stopki 7"/>
          <p:cNvSpPr>
            <a:spLocks noGrp="1"/>
          </p:cNvSpPr>
          <p:nvPr>
            <p:ph type="ftr" sz="quarter" idx="11"/>
          </p:nvPr>
        </p:nvSpPr>
        <p:spPr/>
        <p:txBody>
          <a:bodyPr/>
          <a:lstStyle>
            <a:extLst/>
          </a:lstStyle>
          <a:p>
            <a:endParaRPr lang="pl-PL"/>
          </a:p>
        </p:txBody>
      </p:sp>
      <p:sp>
        <p:nvSpPr>
          <p:cNvPr id="9" name="Symbol zastępczy numeru slajdu 8"/>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4" name="Symbol zastępczy stopki 3"/>
          <p:cNvSpPr>
            <a:spLocks noGrp="1"/>
          </p:cNvSpPr>
          <p:nvPr>
            <p:ph type="ftr" sz="quarter" idx="11"/>
          </p:nvPr>
        </p:nvSpPr>
        <p:spPr/>
        <p:txBody>
          <a:bodyPr/>
          <a:lstStyle>
            <a:extLst/>
          </a:lstStyle>
          <a:p>
            <a:endParaRPr lang="pl-PL"/>
          </a:p>
        </p:txBody>
      </p:sp>
      <p:sp>
        <p:nvSpPr>
          <p:cNvPr id="5" name="Symbol zastępczy numeru slajdu 4"/>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7" name="Prostokąt zaokrąglony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Symbol zastępczy daty 1"/>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3" name="Symbol zastępczy stopki 2"/>
          <p:cNvSpPr>
            <a:spLocks noGrp="1"/>
          </p:cNvSpPr>
          <p:nvPr>
            <p:ph type="ftr" sz="quarter" idx="11"/>
          </p:nvPr>
        </p:nvSpPr>
        <p:spPr/>
        <p:txBody>
          <a:bodyPr/>
          <a:lstStyle>
            <a:extLst/>
          </a:lstStyle>
          <a:p>
            <a:endParaRPr lang="pl-PL"/>
          </a:p>
        </p:txBody>
      </p:sp>
      <p:sp>
        <p:nvSpPr>
          <p:cNvPr id="4" name="Symbol zastępczy numeru slajdu 3"/>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pl-PL" smtClean="0"/>
              <a:t>Kliknij, aby edytować styl</a:t>
            </a:r>
            <a:endParaRPr kumimoji="0" lang="en-US"/>
          </a:p>
        </p:txBody>
      </p:sp>
      <p:sp>
        <p:nvSpPr>
          <p:cNvPr id="3" name="Symbol zastępczy tekstu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6" name="Symbol zastępczy stopki 5"/>
          <p:cNvSpPr>
            <a:spLocks noGrp="1"/>
          </p:cNvSpPr>
          <p:nvPr>
            <p:ph type="ftr" sz="quarter" idx="11"/>
          </p:nvPr>
        </p:nvSpPr>
        <p:spPr/>
        <p:txBody>
          <a:bodyPr/>
          <a:lstStyle>
            <a:extLst/>
          </a:lstStyle>
          <a:p>
            <a:endParaRPr lang="pl-PL"/>
          </a:p>
        </p:txBody>
      </p:sp>
      <p:sp>
        <p:nvSpPr>
          <p:cNvPr id="7" name="Symbol zastępczy numeru slajdu 6"/>
          <p:cNvSpPr>
            <a:spLocks noGrp="1"/>
          </p:cNvSpPr>
          <p:nvPr>
            <p:ph type="sldNum" sz="quarter" idx="12"/>
          </p:nvPr>
        </p:nvSpPr>
        <p:spPr/>
        <p:txBody>
          <a:bodyPr/>
          <a:lstStyle>
            <a:extLst/>
          </a:lstStyle>
          <a:p>
            <a:fld id="{A28E275A-981D-4AEF-9341-2ADCB19EDF0E}"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15" name="Prostokąt zaokrąglony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Prostokąt z zaokrąglonym rogiem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ytuł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pl-PL" smtClean="0"/>
              <a:t>Kliknij, aby edytować styl</a:t>
            </a:r>
            <a:endParaRPr kumimoji="0" lang="en-US"/>
          </a:p>
        </p:txBody>
      </p:sp>
      <p:sp>
        <p:nvSpPr>
          <p:cNvPr id="4" name="Symbol zastępczy tekstu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extLst/>
          </a:lstStyle>
          <a:p>
            <a:fld id="{320E4D73-1840-4EC0-AF2F-2FB73E261E68}" type="datetimeFigureOut">
              <a:rPr lang="pl-PL" smtClean="0"/>
              <a:t>2017-05-23</a:t>
            </a:fld>
            <a:endParaRPr lang="pl-PL"/>
          </a:p>
        </p:txBody>
      </p:sp>
      <p:sp>
        <p:nvSpPr>
          <p:cNvPr id="6" name="Symbol zastępczy stopki 5"/>
          <p:cNvSpPr>
            <a:spLocks noGrp="1"/>
          </p:cNvSpPr>
          <p:nvPr>
            <p:ph type="ftr" sz="quarter" idx="11"/>
          </p:nvPr>
        </p:nvSpPr>
        <p:spPr/>
        <p:txBody>
          <a:bodyPr/>
          <a:lstStyle>
            <a:extLst/>
          </a:lstStyle>
          <a:p>
            <a:endParaRPr lang="pl-PL"/>
          </a:p>
        </p:txBody>
      </p:sp>
      <p:sp>
        <p:nvSpPr>
          <p:cNvPr id="7" name="Symbol zastępczy numeru slajdu 6"/>
          <p:cNvSpPr>
            <a:spLocks noGrp="1"/>
          </p:cNvSpPr>
          <p:nvPr>
            <p:ph type="sldNum" sz="quarter" idx="12"/>
          </p:nvPr>
        </p:nvSpPr>
        <p:spPr/>
        <p:txBody>
          <a:bodyPr/>
          <a:lstStyle>
            <a:extLst/>
          </a:lstStyle>
          <a:p>
            <a:fld id="{A28E275A-981D-4AEF-9341-2ADCB19EDF0E}" type="slidenum">
              <a:rPr lang="pl-PL" smtClean="0"/>
              <a:t>‹#›</a:t>
            </a:fld>
            <a:endParaRPr lang="pl-PL"/>
          </a:p>
        </p:txBody>
      </p:sp>
      <p:sp>
        <p:nvSpPr>
          <p:cNvPr id="3" name="Symbol zastępczy obrazu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pl-PL" smtClean="0"/>
              <a:t>Kliknij ikonę, aby dodać obraz</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Prostokąt zaokrąglony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Prostokąt zaokrąglony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Symbol zastępczy tytułu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pl-PL" smtClean="0"/>
              <a:t>Kliknij, aby edytować styl</a:t>
            </a:r>
            <a:endParaRPr kumimoji="0" lang="en-US"/>
          </a:p>
        </p:txBody>
      </p:sp>
      <p:sp>
        <p:nvSpPr>
          <p:cNvPr id="4" name="Symbol zastępczy tekstu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25" name="Symbol zastępczy daty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20E4D73-1840-4EC0-AF2F-2FB73E261E68}" type="datetimeFigureOut">
              <a:rPr lang="pl-PL" smtClean="0"/>
              <a:t>2017-05-23</a:t>
            </a:fld>
            <a:endParaRPr lang="pl-PL"/>
          </a:p>
        </p:txBody>
      </p:sp>
      <p:sp>
        <p:nvSpPr>
          <p:cNvPr id="18" name="Symbol zastępczy stopki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pl-PL"/>
          </a:p>
        </p:txBody>
      </p:sp>
      <p:sp>
        <p:nvSpPr>
          <p:cNvPr id="5" name="Symbol zastępczy numeru slajdu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28E275A-981D-4AEF-9341-2ADCB19EDF0E}"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smtClean="0">
                <a:solidFill>
                  <a:srgbClr val="FF0000"/>
                </a:solidFill>
              </a:rPr>
              <a:t>EVENTS</a:t>
            </a:r>
            <a:r>
              <a:rPr lang="pl-PL" dirty="0" smtClean="0"/>
              <a:t> </a:t>
            </a:r>
            <a:r>
              <a:rPr lang="pl-PL" dirty="0" smtClean="0">
                <a:solidFill>
                  <a:srgbClr val="0070C0"/>
                </a:solidFill>
              </a:rPr>
              <a:t>IN OUR </a:t>
            </a:r>
            <a:r>
              <a:rPr lang="pl-PL" dirty="0" smtClean="0">
                <a:solidFill>
                  <a:srgbClr val="FFFF00"/>
                </a:solidFill>
              </a:rPr>
              <a:t>SCHOOL</a:t>
            </a:r>
            <a:endParaRPr lang="pl-PL" dirty="0">
              <a:solidFill>
                <a:srgbClr val="FFFF00"/>
              </a:solidFill>
            </a:endParaRPr>
          </a:p>
        </p:txBody>
      </p:sp>
      <p:sp>
        <p:nvSpPr>
          <p:cNvPr id="3" name="Podtytuł 2"/>
          <p:cNvSpPr>
            <a:spLocks noGrp="1"/>
          </p:cNvSpPr>
          <p:nvPr>
            <p:ph type="subTitle" idx="1"/>
          </p:nvPr>
        </p:nvSpPr>
        <p:spPr>
          <a:xfrm>
            <a:off x="4932040" y="3685032"/>
            <a:ext cx="3562735" cy="914400"/>
          </a:xfrm>
        </p:spPr>
        <p:txBody>
          <a:bodyPr/>
          <a:lstStyle/>
          <a:p>
            <a:r>
              <a:rPr lang="pl-PL" dirty="0" smtClean="0"/>
              <a:t>Mirella Mielczarek</a:t>
            </a:r>
            <a:endParaRPr lang="pl-PL"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3717032"/>
            <a:ext cx="4536504" cy="2636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697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493" y="260648"/>
            <a:ext cx="8183880" cy="1051560"/>
          </a:xfrm>
        </p:spPr>
        <p:txBody>
          <a:bodyPr/>
          <a:lstStyle/>
          <a:p>
            <a:r>
              <a:rPr lang="pl-PL" dirty="0" smtClean="0"/>
              <a:t>GIFT FOR KENNEL</a:t>
            </a:r>
            <a:endParaRPr lang="pl-PL"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226" y="1340768"/>
            <a:ext cx="4704522"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957" y="548680"/>
            <a:ext cx="4194043" cy="4009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ole tekstowe 3"/>
          <p:cNvSpPr txBox="1"/>
          <p:nvPr/>
        </p:nvSpPr>
        <p:spPr>
          <a:xfrm>
            <a:off x="179512" y="4941168"/>
            <a:ext cx="8640960" cy="923330"/>
          </a:xfrm>
          <a:prstGeom prst="rect">
            <a:avLst/>
          </a:prstGeom>
          <a:noFill/>
        </p:spPr>
        <p:txBody>
          <a:bodyPr wrap="square" rtlCol="0">
            <a:spAutoFit/>
          </a:bodyPr>
          <a:lstStyle/>
          <a:p>
            <a:r>
              <a:rPr lang="pl-PL" dirty="0" smtClean="0"/>
              <a:t>On 27th April,  students of our and friendly school were in kennel at ulica Gilowa in Częstochowa. Main purpose was collection of dog food and warm blanket.  </a:t>
            </a:r>
            <a:endParaRPr lang="pl-PL" dirty="0"/>
          </a:p>
        </p:txBody>
      </p:sp>
      <p:sp>
        <p:nvSpPr>
          <p:cNvPr id="5" name="Chmurka 4"/>
          <p:cNvSpPr/>
          <p:nvPr/>
        </p:nvSpPr>
        <p:spPr>
          <a:xfrm rot="741781">
            <a:off x="6156176" y="5402833"/>
            <a:ext cx="2016224" cy="105050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ole tekstowe 5"/>
          <p:cNvSpPr txBox="1"/>
          <p:nvPr/>
        </p:nvSpPr>
        <p:spPr>
          <a:xfrm rot="595335">
            <a:off x="6340798" y="5661249"/>
            <a:ext cx="2016224" cy="646331"/>
          </a:xfrm>
          <a:prstGeom prst="rect">
            <a:avLst/>
          </a:prstGeom>
          <a:noFill/>
        </p:spPr>
        <p:txBody>
          <a:bodyPr wrap="square" rtlCol="0">
            <a:spAutoFit/>
          </a:bodyPr>
          <a:lstStyle/>
          <a:p>
            <a:pPr algn="ctr"/>
            <a:r>
              <a:rPr lang="pl-PL" dirty="0" smtClean="0"/>
              <a:t>HELPING </a:t>
            </a:r>
            <a:r>
              <a:rPr lang="pl-PL" smtClean="0"/>
              <a:t>IS COOL!</a:t>
            </a:r>
            <a:endParaRPr lang="pl-PL" dirty="0"/>
          </a:p>
        </p:txBody>
      </p:sp>
    </p:spTree>
    <p:extLst>
      <p:ext uri="{BB962C8B-B14F-4D97-AF65-F5344CB8AC3E}">
        <p14:creationId xmlns:p14="http://schemas.microsoft.com/office/powerpoint/2010/main" val="376480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2708920"/>
            <a:ext cx="8183880" cy="1051560"/>
          </a:xfrm>
        </p:spPr>
        <p:txBody>
          <a:bodyPr>
            <a:normAutofit fontScale="90000"/>
          </a:bodyPr>
          <a:lstStyle/>
          <a:p>
            <a:pPr algn="ctr"/>
            <a:r>
              <a:rPr lang="pl-PL" dirty="0" smtClean="0"/>
              <a:t>THANK YOU FOR YOUR ATTENTION!</a:t>
            </a:r>
            <a:endParaRPr lang="pl-PL" dirty="0"/>
          </a:p>
        </p:txBody>
      </p:sp>
    </p:spTree>
    <p:extLst>
      <p:ext uri="{BB962C8B-B14F-4D97-AF65-F5344CB8AC3E}">
        <p14:creationId xmlns:p14="http://schemas.microsoft.com/office/powerpoint/2010/main" val="2486088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83568" y="548680"/>
            <a:ext cx="8183880" cy="1051560"/>
          </a:xfrm>
        </p:spPr>
        <p:txBody>
          <a:bodyPr/>
          <a:lstStyle/>
          <a:p>
            <a:r>
              <a:rPr lang="pl-PL" dirty="0" smtClean="0"/>
              <a:t>NEW SPORT FIELD</a:t>
            </a:r>
            <a:endParaRPr lang="pl-PL" dirty="0"/>
          </a:p>
        </p:txBody>
      </p:sp>
      <p:sp>
        <p:nvSpPr>
          <p:cNvPr id="3" name="Symbol zastępczy zawartości 2"/>
          <p:cNvSpPr>
            <a:spLocks noGrp="1"/>
          </p:cNvSpPr>
          <p:nvPr>
            <p:ph idx="1"/>
          </p:nvPr>
        </p:nvSpPr>
        <p:spPr>
          <a:xfrm>
            <a:off x="467544" y="1556792"/>
            <a:ext cx="8183880" cy="4187952"/>
          </a:xfrm>
        </p:spPr>
        <p:txBody>
          <a:bodyPr/>
          <a:lstStyle/>
          <a:p>
            <a:pPr marL="0" indent="0">
              <a:buNone/>
            </a:pPr>
            <a:r>
              <a:rPr lang="pl-PL" dirty="0" smtClean="0"/>
              <a:t>On 2nd September, we had opened a new sport field where students will can play.</a:t>
            </a:r>
            <a:endParaRPr lang="pl-PL"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719503"/>
            <a:ext cx="4458072" cy="281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717690"/>
            <a:ext cx="4137509" cy="281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1491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0" indent="0">
              <a:buNone/>
            </a:pPr>
            <a:r>
              <a:rPr lang="pl-PL" dirty="0"/>
              <a:t>Every year, we celebrate</a:t>
            </a:r>
            <a:r>
              <a:rPr lang="pl-PL" dirty="0">
                <a:solidFill>
                  <a:srgbClr val="FF0000"/>
                </a:solidFill>
              </a:rPr>
              <a:t> Day of European </a:t>
            </a:r>
            <a:r>
              <a:rPr lang="pl-PL" dirty="0" smtClean="0">
                <a:solidFill>
                  <a:srgbClr val="FF0000"/>
                </a:solidFill>
              </a:rPr>
              <a:t>Languages</a:t>
            </a:r>
            <a:r>
              <a:rPr lang="pl-PL" dirty="0" smtClean="0"/>
              <a:t>. Event took place on 26th October. Students and teachers casted lost of country. Students might wear on casted flag.</a:t>
            </a:r>
            <a:endParaRPr lang="pl-PL"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150712"/>
            <a:ext cx="4382586" cy="3286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166395"/>
            <a:ext cx="4340765" cy="3255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2086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116632"/>
            <a:ext cx="8229600" cy="1143000"/>
          </a:xfrm>
        </p:spPr>
        <p:txBody>
          <a:bodyPr/>
          <a:lstStyle/>
          <a:p>
            <a:r>
              <a:rPr lang="pl-PL" dirty="0" smtClean="0"/>
              <a:t>NATIVITY PLAY</a:t>
            </a:r>
            <a:endParaRPr lang="pl-PL" dirty="0"/>
          </a:p>
        </p:txBody>
      </p:sp>
      <p:sp>
        <p:nvSpPr>
          <p:cNvPr id="3" name="Symbol zastępczy zawartości 2"/>
          <p:cNvSpPr>
            <a:spLocks noGrp="1"/>
          </p:cNvSpPr>
          <p:nvPr>
            <p:ph idx="1"/>
          </p:nvPr>
        </p:nvSpPr>
        <p:spPr>
          <a:xfrm>
            <a:off x="467544" y="1268760"/>
            <a:ext cx="8229600" cy="4525963"/>
          </a:xfrm>
        </p:spPr>
        <p:txBody>
          <a:bodyPr/>
          <a:lstStyle/>
          <a:p>
            <a:pPr marL="0" indent="0">
              <a:buNone/>
            </a:pPr>
            <a:r>
              <a:rPr lang="pl-PL" dirty="0" smtClean="0"/>
              <a:t>On 2nd January 2017 in our school took place Nativity play when students perfomed in perfomance</a:t>
            </a:r>
            <a:endParaRPr lang="pl-P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996952"/>
            <a:ext cx="4572000" cy="3398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996952"/>
            <a:ext cx="3954016" cy="3398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916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PUMPKIN COMPETITION</a:t>
            </a:r>
            <a:endParaRPr lang="pl-PL"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5004048" cy="3462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5896"/>
            <a:ext cx="3554760" cy="4739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ole tekstowe 3"/>
          <p:cNvSpPr txBox="1"/>
          <p:nvPr/>
        </p:nvSpPr>
        <p:spPr>
          <a:xfrm>
            <a:off x="305985" y="3543850"/>
            <a:ext cx="4968552" cy="1846659"/>
          </a:xfrm>
          <a:prstGeom prst="rect">
            <a:avLst/>
          </a:prstGeom>
          <a:noFill/>
        </p:spPr>
        <p:txBody>
          <a:bodyPr wrap="square" rtlCol="0">
            <a:spAutoFit/>
          </a:bodyPr>
          <a:lstStyle/>
          <a:p>
            <a:r>
              <a:rPr lang="pl-PL" sz="2400" dirty="0" smtClean="0"/>
              <a:t>On the occasion of Hallowen we organized competition of the scariest pumpkin. First place won class IG.</a:t>
            </a:r>
          </a:p>
          <a:p>
            <a:endParaRPr lang="pl-PL" dirty="0"/>
          </a:p>
        </p:txBody>
      </p:sp>
    </p:spTree>
    <p:extLst>
      <p:ext uri="{BB962C8B-B14F-4D97-AF65-F5344CB8AC3E}">
        <p14:creationId xmlns:p14="http://schemas.microsoft.com/office/powerpoint/2010/main" val="2230793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116632"/>
            <a:ext cx="8183880" cy="1051560"/>
          </a:xfrm>
        </p:spPr>
        <p:txBody>
          <a:bodyPr>
            <a:normAutofit fontScale="90000"/>
          </a:bodyPr>
          <a:lstStyle/>
          <a:p>
            <a:r>
              <a:rPr lang="pl-PL" dirty="0" smtClean="0"/>
              <a:t>95th BIRTHDAY OF OUR SCHOOL</a:t>
            </a:r>
            <a:endParaRPr lang="pl-PL"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464" y="1367199"/>
            <a:ext cx="6063122" cy="468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ole tekstowe 3"/>
          <p:cNvSpPr txBox="1"/>
          <p:nvPr/>
        </p:nvSpPr>
        <p:spPr>
          <a:xfrm>
            <a:off x="6156176" y="1340768"/>
            <a:ext cx="2592288" cy="4708981"/>
          </a:xfrm>
          <a:prstGeom prst="rect">
            <a:avLst/>
          </a:prstGeom>
          <a:noFill/>
        </p:spPr>
        <p:txBody>
          <a:bodyPr wrap="square" rtlCol="0">
            <a:spAutoFit/>
          </a:bodyPr>
          <a:lstStyle/>
          <a:p>
            <a:r>
              <a:rPr lang="pl-PL" sz="2000" dirty="0" smtClean="0"/>
              <a:t>One day earlier on 14th November was handball match where students and graduates played. On the following day, all teachers and students celebrated birthday of our school. Our drama group showed ceremonial perfomance.</a:t>
            </a:r>
            <a:endParaRPr lang="pl-PL" sz="2000" dirty="0"/>
          </a:p>
        </p:txBody>
      </p:sp>
    </p:spTree>
    <p:extLst>
      <p:ext uri="{BB962C8B-B14F-4D97-AF65-F5344CB8AC3E}">
        <p14:creationId xmlns:p14="http://schemas.microsoft.com/office/powerpoint/2010/main" val="1194691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960" y="5301208"/>
            <a:ext cx="8183880" cy="1051560"/>
          </a:xfrm>
        </p:spPr>
        <p:txBody>
          <a:bodyPr>
            <a:normAutofit fontScale="90000"/>
          </a:bodyPr>
          <a:lstStyle/>
          <a:p>
            <a:r>
              <a:rPr lang="pl-PL" dirty="0" smtClean="0"/>
              <a:t>TRAINING WITH VOLLEYBALL PLAYERS OF AZS CZĘSTOCHOWA</a:t>
            </a:r>
            <a:endParaRPr lang="pl-PL"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32687"/>
            <a:ext cx="4032448" cy="4992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09883"/>
            <a:ext cx="3888432" cy="4955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hmurka 3"/>
          <p:cNvSpPr/>
          <p:nvPr/>
        </p:nvSpPr>
        <p:spPr>
          <a:xfrm>
            <a:off x="0" y="109883"/>
            <a:ext cx="2699792" cy="159092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p:cNvSpPr txBox="1"/>
          <p:nvPr/>
        </p:nvSpPr>
        <p:spPr>
          <a:xfrm rot="20763734">
            <a:off x="161765" y="489846"/>
            <a:ext cx="2376264" cy="830997"/>
          </a:xfrm>
          <a:prstGeom prst="rect">
            <a:avLst/>
          </a:prstGeom>
          <a:noFill/>
        </p:spPr>
        <p:txBody>
          <a:bodyPr wrap="square" rtlCol="0">
            <a:spAutoFit/>
          </a:bodyPr>
          <a:lstStyle/>
          <a:p>
            <a:r>
              <a:rPr lang="pl-PL" sz="2400" dirty="0" smtClean="0"/>
              <a:t>10th February</a:t>
            </a:r>
          </a:p>
          <a:p>
            <a:pPr algn="ctr"/>
            <a:r>
              <a:rPr lang="pl-PL" sz="2400" dirty="0" smtClean="0"/>
              <a:t>2017</a:t>
            </a:r>
            <a:endParaRPr lang="pl-PL" sz="2400" dirty="0"/>
          </a:p>
        </p:txBody>
      </p:sp>
    </p:spTree>
    <p:extLst>
      <p:ext uri="{BB962C8B-B14F-4D97-AF65-F5344CB8AC3E}">
        <p14:creationId xmlns:p14="http://schemas.microsoft.com/office/powerpoint/2010/main" val="3609775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5301208"/>
            <a:ext cx="8183880" cy="1051560"/>
          </a:xfrm>
        </p:spPr>
        <p:txBody>
          <a:bodyPr/>
          <a:lstStyle/>
          <a:p>
            <a:r>
              <a:rPr lang="pl-PL" dirty="0" smtClean="0"/>
              <a:t>TRIP TO WROCŁAW</a:t>
            </a:r>
            <a:endParaRPr lang="pl-PL"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8640"/>
            <a:ext cx="4795343"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88640"/>
            <a:ext cx="3569386" cy="5387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ole tekstowe 3"/>
          <p:cNvSpPr txBox="1"/>
          <p:nvPr/>
        </p:nvSpPr>
        <p:spPr>
          <a:xfrm>
            <a:off x="179512" y="3501008"/>
            <a:ext cx="4392488" cy="1938992"/>
          </a:xfrm>
          <a:prstGeom prst="rect">
            <a:avLst/>
          </a:prstGeom>
          <a:noFill/>
        </p:spPr>
        <p:txBody>
          <a:bodyPr wrap="square" rtlCol="0">
            <a:spAutoFit/>
          </a:bodyPr>
          <a:lstStyle/>
          <a:p>
            <a:r>
              <a:rPr lang="pl-PL" sz="2000" dirty="0" smtClean="0"/>
              <a:t>On 10th April this year we arrived to Wroclaw.We visted Rynek and Hydropolis, ‚Let me out’- secret rooms where we had 1 hour to get out. It was amazing! </a:t>
            </a:r>
          </a:p>
        </p:txBody>
      </p:sp>
    </p:spTree>
    <p:extLst>
      <p:ext uri="{BB962C8B-B14F-4D97-AF65-F5344CB8AC3E}">
        <p14:creationId xmlns:p14="http://schemas.microsoft.com/office/powerpoint/2010/main" val="118628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ctr"/>
            <a:r>
              <a:rPr lang="pl-PL" dirty="0" smtClean="0"/>
              <a:t> CHAMPIONSHIPS OF THE SCHOOL IN THE</a:t>
            </a:r>
            <a:endParaRPr lang="pl-PL"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565038"/>
            <a:ext cx="4431260"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844824"/>
            <a:ext cx="4431262"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hmurka 3"/>
          <p:cNvSpPr/>
          <p:nvPr/>
        </p:nvSpPr>
        <p:spPr>
          <a:xfrm rot="859590">
            <a:off x="6516216" y="241113"/>
            <a:ext cx="1944216" cy="158417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p:cNvSpPr txBox="1"/>
          <p:nvPr/>
        </p:nvSpPr>
        <p:spPr>
          <a:xfrm rot="1020272">
            <a:off x="6715623" y="620688"/>
            <a:ext cx="1600793" cy="646331"/>
          </a:xfrm>
          <a:prstGeom prst="rect">
            <a:avLst/>
          </a:prstGeom>
          <a:noFill/>
        </p:spPr>
        <p:txBody>
          <a:bodyPr wrap="square" rtlCol="0">
            <a:spAutoFit/>
          </a:bodyPr>
          <a:lstStyle/>
          <a:p>
            <a:r>
              <a:rPr lang="pl-PL" dirty="0" smtClean="0"/>
              <a:t>12th April</a:t>
            </a:r>
          </a:p>
          <a:p>
            <a:r>
              <a:rPr lang="pl-PL" dirty="0" smtClean="0"/>
              <a:t>This year</a:t>
            </a:r>
            <a:endParaRPr lang="pl-PL" dirty="0"/>
          </a:p>
        </p:txBody>
      </p:sp>
      <p:sp>
        <p:nvSpPr>
          <p:cNvPr id="6" name="pole tekstowe 5"/>
          <p:cNvSpPr txBox="1"/>
          <p:nvPr/>
        </p:nvSpPr>
        <p:spPr>
          <a:xfrm>
            <a:off x="107504" y="3717032"/>
            <a:ext cx="4032448" cy="923330"/>
          </a:xfrm>
          <a:prstGeom prst="rect">
            <a:avLst/>
          </a:prstGeom>
          <a:noFill/>
        </p:spPr>
        <p:txBody>
          <a:bodyPr wrap="square" rtlCol="0">
            <a:spAutoFit/>
          </a:bodyPr>
          <a:lstStyle/>
          <a:p>
            <a:r>
              <a:rPr lang="pl-PL" dirty="0" smtClean="0"/>
              <a:t>Our school’s players participated in the competition. First place took IIIC. </a:t>
            </a:r>
            <a:endParaRPr lang="pl-PL" dirty="0"/>
          </a:p>
        </p:txBody>
      </p:sp>
    </p:spTree>
    <p:extLst>
      <p:ext uri="{BB962C8B-B14F-4D97-AF65-F5344CB8AC3E}">
        <p14:creationId xmlns:p14="http://schemas.microsoft.com/office/powerpoint/2010/main" val="12492274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kt">
  <a:themeElements>
    <a:clrScheme name="Aspek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k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k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131</TotalTime>
  <Words>253</Words>
  <Application>Microsoft Office PowerPoint</Application>
  <PresentationFormat>Pokaz na ekranie (4:3)</PresentationFormat>
  <Paragraphs>24</Paragraphs>
  <Slides>11</Slides>
  <Notes>0</Notes>
  <HiddenSlides>0</HiddenSlides>
  <MMClips>0</MMClips>
  <ScaleCrop>false</ScaleCrop>
  <HeadingPairs>
    <vt:vector size="4" baseType="variant">
      <vt:variant>
        <vt:lpstr>Motyw</vt:lpstr>
      </vt:variant>
      <vt:variant>
        <vt:i4>1</vt:i4>
      </vt:variant>
      <vt:variant>
        <vt:lpstr>Tytuły slajdów</vt:lpstr>
      </vt:variant>
      <vt:variant>
        <vt:i4>11</vt:i4>
      </vt:variant>
    </vt:vector>
  </HeadingPairs>
  <TitlesOfParts>
    <vt:vector size="12" baseType="lpstr">
      <vt:lpstr>Aspekt</vt:lpstr>
      <vt:lpstr>EVENTS IN OUR SCHOOL</vt:lpstr>
      <vt:lpstr>NEW SPORT FIELD</vt:lpstr>
      <vt:lpstr>Prezentacja programu PowerPoint</vt:lpstr>
      <vt:lpstr>NATIVITY PLAY</vt:lpstr>
      <vt:lpstr>PUMPKIN COMPETITION</vt:lpstr>
      <vt:lpstr>95th BIRTHDAY OF OUR SCHOOL</vt:lpstr>
      <vt:lpstr>TRAINING WITH VOLLEYBALL PLAYERS OF AZS CZĘSTOCHOWA</vt:lpstr>
      <vt:lpstr>TRIP TO WROCŁAW</vt:lpstr>
      <vt:lpstr> CHAMPIONSHIPS OF THE SCHOOL IN THE</vt:lpstr>
      <vt:lpstr>GIFT FOR KENNEL</vt:lpstr>
      <vt:lpstr>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EVENTS IN OUR SCHOOL</dc:title>
  <dc:creator>Mirella</dc:creator>
  <cp:lastModifiedBy>Mirella</cp:lastModifiedBy>
  <cp:revision>14</cp:revision>
  <dcterms:created xsi:type="dcterms:W3CDTF">2017-05-23T16:32:18Z</dcterms:created>
  <dcterms:modified xsi:type="dcterms:W3CDTF">2017-05-23T19:27:40Z</dcterms:modified>
</cp:coreProperties>
</file>