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4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3A4B582-7457-41AE-9C47-C3BB9207BE62}" type="slidenum">
              <a:t>‹#›</a:t>
            </a:fld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22987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l-PL"/>
          </a:p>
        </p:txBody>
      </p:sp>
      <p:sp>
        <p:nvSpPr>
          <p:cNvPr id="4" name="Symbol zastępczy nagłówka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EEC338F-5F19-418F-A8DE-82D62CF9CBF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5584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l-PL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515B7D8-E091-4386-994C-67E78F420E5B}" type="slidenum">
              <a:t>1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C7D8DEF-0191-4BDF-91A0-7AF0D9A6020B}" type="slidenum">
              <a:t>10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974093B-525A-4DB8-A3E3-F6A2B38E000A}" type="slidenum">
              <a:t>2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7D0CDC3-B31C-456E-8BEC-126241C59BE1}" type="slidenum">
              <a:t>3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22F4837-E53D-457E-81CB-0C14F292F881}" type="slidenum">
              <a:t>4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4A8BEC-84CA-4634-9402-1E73EDD00E4A}" type="slidenum">
              <a:t>5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30050A0-C98B-4557-A88A-EB62A0C489EB}" type="slidenum">
              <a:t>6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1D6A4C2-6131-426F-A6AE-1FB4CD0B384D}" type="slidenum">
              <a:t>7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8289A47-785E-4257-8284-E95428ADAD22}" type="slidenum">
              <a:t>8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801EE12-64E0-48B9-B0C1-F6517641E127}" type="slidenum">
              <a:t>9</a:t>
            </a:fld>
            <a:endParaRPr lang="pl-PL"/>
          </a:p>
        </p:txBody>
      </p:sp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5B8A284-6BE0-427C-8803-660EF7BF05E7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1811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C19862-F7B8-4C20-9912-49E50FEF7467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5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F24F61-B7AE-44C2-9462-6D4DF133C1C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7648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B24655-3EC9-4FEF-BB44-BD2470C7E22C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67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1BBAE3-24CF-4C04-86D1-4A49FADBA714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5532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1E051E-CD0E-4561-9A75-4D75F1B72DEB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3110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C7C908-7058-4690-BCF2-8ACAB8BD4A96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5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BE7129-AD85-45D5-B3CB-E4B2CF2AFA1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820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3D6B1D-3881-4EF9-B5C2-BCF391496311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43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1AF95C-75AF-4C89-932E-7E817A1FB6AF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3756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A426A9-7C98-4BE2-B171-520ACF5634F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2371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pl-PL"/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5C24C97-490A-4E3E-B85B-D1B3CC3C26CA}" type="slidenum"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pl-PL" sz="4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pl-PL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ANNIVERSARY OF MARSHAL DEATH JÓZEF PIŁSUDSKI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/>
          <a:p>
            <a:pPr algn="ctr"/>
            <a:endParaRPr lang="pl-PL"/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000" y="2044080"/>
            <a:ext cx="8856000" cy="5011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LOGISTICS WAREHOUSE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1655999"/>
            <a:ext cx="9504000" cy="5544000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>
                <a:solidFill>
                  <a:srgbClr val="FF3333"/>
                </a:solidFill>
              </a:rPr>
              <a:t>SUCCESS IN THE VIII  POLICE COMPETITION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84000" y="1655999"/>
            <a:ext cx="7703999" cy="5493240"/>
          </a:xfrm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>
                <a:solidFill>
                  <a:srgbClr val="000099"/>
                </a:solidFill>
              </a:rPr>
              <a:t>TOUR IN WROCLAW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94400" y="1655999"/>
            <a:ext cx="8409600" cy="5472000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>
          <a:xfrm>
            <a:off x="576360" y="301320"/>
            <a:ext cx="9071640" cy="1262160"/>
          </a:xfrm>
        </p:spPr>
        <p:txBody>
          <a:bodyPr/>
          <a:lstStyle/>
          <a:p>
            <a:pPr lvl="0"/>
            <a:r>
              <a:rPr lang="pl-PL"/>
              <a:t>VICTORY DAY</a:t>
            </a:r>
            <a:br>
              <a:rPr lang="pl-PL"/>
            </a:br>
            <a:endParaRPr lang="pl-PL"/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96000" y="1152000"/>
            <a:ext cx="7992000" cy="5637240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PATRIOTIC GIFTS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4440" y="1768680"/>
            <a:ext cx="8870040" cy="4989240"/>
          </a:xfr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LANGUAGE COMPETITION</a:t>
            </a:r>
            <a:br>
              <a:rPr lang="pl-PL"/>
            </a:br>
            <a:endParaRPr lang="pl-PL"/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50400" y="1563480"/>
            <a:ext cx="8337600" cy="5492520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VISIT IN BREMBO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2000" y="1800000"/>
            <a:ext cx="8889480" cy="498924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WORKSHOPS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52000" y="1490760"/>
            <a:ext cx="8208000" cy="556524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pl-PL"/>
              <a:t>ART WORKSHOP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0000" y="1634760"/>
            <a:ext cx="7920000" cy="549324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myślni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39</Words>
  <Application>Microsoft Office PowerPoint</Application>
  <PresentationFormat>Panoramiczny</PresentationFormat>
  <Paragraphs>20</Paragraphs>
  <Slides>10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8" baseType="lpstr">
      <vt:lpstr>Microsoft YaHei</vt:lpstr>
      <vt:lpstr>Arial</vt:lpstr>
      <vt:lpstr>Calibri</vt:lpstr>
      <vt:lpstr>Lucida Sans Unicode</vt:lpstr>
      <vt:lpstr>Mangal</vt:lpstr>
      <vt:lpstr>Tahoma</vt:lpstr>
      <vt:lpstr>Times New Roman</vt:lpstr>
      <vt:lpstr>Domyślnie</vt:lpstr>
      <vt:lpstr>ANNIVERSARY OF MARSHAL DEATH JÓZEF PIŁSUDSKI</vt:lpstr>
      <vt:lpstr>SUCCESS IN THE VIII  POLICE COMPETITION</vt:lpstr>
      <vt:lpstr>TOUR IN WROCLAW</vt:lpstr>
      <vt:lpstr>VICTORY DAY </vt:lpstr>
      <vt:lpstr>PATRIOTIC GIFTS</vt:lpstr>
      <vt:lpstr>LANGUAGE COMPETITION </vt:lpstr>
      <vt:lpstr>VISIT IN BREMBO</vt:lpstr>
      <vt:lpstr>WORKSHOPS</vt:lpstr>
      <vt:lpstr>ART WORKSHOP</vt:lpstr>
      <vt:lpstr>LOGISTICS WAREHOUSE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ANNIVERSARY OF MARSHAL DEATH JÓZEF PIŁSUDSKI</dc:title>
  <dc:creator>Bartek Lipski</dc:creator>
  <cp:lastModifiedBy>AG</cp:lastModifiedBy>
  <cp:revision>4</cp:revision>
  <dcterms:created xsi:type="dcterms:W3CDTF">2017-05-18T15:52:56Z</dcterms:created>
  <dcterms:modified xsi:type="dcterms:W3CDTF">2017-06-02T06:47:09Z</dcterms:modified>
</cp:coreProperties>
</file>